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37" r:id="rId2"/>
  </p:sldMasterIdLst>
  <p:notesMasterIdLst>
    <p:notesMasterId r:id="rId34"/>
  </p:notesMasterIdLst>
  <p:handoutMasterIdLst>
    <p:handoutMasterId r:id="rId35"/>
  </p:handoutMasterIdLst>
  <p:sldIdLst>
    <p:sldId id="403" r:id="rId3"/>
    <p:sldId id="404" r:id="rId4"/>
    <p:sldId id="414" r:id="rId5"/>
    <p:sldId id="617" r:id="rId6"/>
    <p:sldId id="624" r:id="rId7"/>
    <p:sldId id="625" r:id="rId8"/>
    <p:sldId id="619" r:id="rId9"/>
    <p:sldId id="594" r:id="rId10"/>
    <p:sldId id="644" r:id="rId11"/>
    <p:sldId id="628" r:id="rId12"/>
    <p:sldId id="637" r:id="rId13"/>
    <p:sldId id="638" r:id="rId14"/>
    <p:sldId id="642" r:id="rId15"/>
    <p:sldId id="645" r:id="rId16"/>
    <p:sldId id="627" r:id="rId17"/>
    <p:sldId id="629" r:id="rId18"/>
    <p:sldId id="630" r:id="rId19"/>
    <p:sldId id="631" r:id="rId20"/>
    <p:sldId id="635" r:id="rId21"/>
    <p:sldId id="636" r:id="rId22"/>
    <p:sldId id="646" r:id="rId23"/>
    <p:sldId id="651" r:id="rId24"/>
    <p:sldId id="640" r:id="rId25"/>
    <p:sldId id="647" r:id="rId26"/>
    <p:sldId id="649" r:id="rId27"/>
    <p:sldId id="650" r:id="rId28"/>
    <p:sldId id="294" r:id="rId29"/>
    <p:sldId id="652" r:id="rId30"/>
    <p:sldId id="614" r:id="rId31"/>
    <p:sldId id="521" r:id="rId32"/>
    <p:sldId id="654" r:id="rId33"/>
  </p:sldIdLst>
  <p:sldSz cx="9144000" cy="5143500" type="screen16x9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oracka Adrianna" initials="SA" lastIdx="1" clrIdx="0"/>
  <p:cmAuthor id="1" name="Kalemba Zbigniew" initials="KZ" lastIdx="1" clrIdx="1">
    <p:extLst>
      <p:ext uri="{19B8F6BF-5375-455C-9EA6-DF929625EA0E}">
        <p15:presenceInfo xmlns:p15="http://schemas.microsoft.com/office/powerpoint/2012/main" userId="Kalemba Zbigni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D29"/>
    <a:srgbClr val="660066"/>
    <a:srgbClr val="0091C4"/>
    <a:srgbClr val="0C83B8"/>
    <a:srgbClr val="33CCFF"/>
    <a:srgbClr val="00487E"/>
    <a:srgbClr val="CC0066"/>
    <a:srgbClr val="800080"/>
    <a:srgbClr val="FFFFFF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68" autoAdjust="0"/>
    <p:restoredTop sz="95133" autoAdjust="0"/>
  </p:normalViewPr>
  <p:slideViewPr>
    <p:cSldViewPr>
      <p:cViewPr varScale="1">
        <p:scale>
          <a:sx n="169" d="100"/>
          <a:sy n="169" d="100"/>
        </p:scale>
        <p:origin x="120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58" y="31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Paliwa</a:t>
            </a:r>
            <a:r>
              <a:rPr lang="pl-PL" baseline="0"/>
              <a:t> lotnicze - konsumpcja w Polsce [m</a:t>
            </a:r>
            <a:r>
              <a:rPr lang="pl-PL" baseline="30000"/>
              <a:t>3</a:t>
            </a:r>
            <a:r>
              <a:rPr lang="pl-PL" baseline="0"/>
              <a:t>] 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Arkusz1!$B$5</c:f>
              <c:strCache>
                <c:ptCount val="1"/>
                <c:pt idx="0">
                  <c:v>JET A-1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Arkusz1!$C$4</c:f>
              <c:strCache>
                <c:ptCount val="1"/>
                <c:pt idx="0">
                  <c:v>[m3]</c:v>
                </c:pt>
              </c:strCache>
            </c:strRef>
          </c:cat>
          <c:val>
            <c:numRef>
              <c:f>Arkusz1!$C$5</c:f>
              <c:numCache>
                <c:formatCode>#,##0</c:formatCode>
                <c:ptCount val="1"/>
                <c:pt idx="0">
                  <c:v>1300000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E-4DE2-9291-FA0FFD7BEDE0}"/>
            </c:ext>
          </c:extLst>
        </c:ser>
        <c:ser>
          <c:idx val="1"/>
          <c:order val="1"/>
          <c:tx>
            <c:strRef>
              <c:f>Arkusz1!$B$6</c:f>
              <c:strCache>
                <c:ptCount val="1"/>
                <c:pt idx="0">
                  <c:v>AVGAS 100 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Arkusz1!$C$4</c:f>
              <c:strCache>
                <c:ptCount val="1"/>
                <c:pt idx="0">
                  <c:v>[m3]</c:v>
                </c:pt>
              </c:strCache>
            </c:strRef>
          </c:cat>
          <c:val>
            <c:numRef>
              <c:f>Arkusz1!$C$6</c:f>
              <c:numCache>
                <c:formatCode>#,##0</c:formatCode>
                <c:ptCount val="1"/>
                <c:pt idx="0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DE-4DE2-9291-FA0FFD7BE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4696384"/>
        <c:axId val="464696712"/>
      </c:barChart>
      <c:catAx>
        <c:axId val="46469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696712"/>
        <c:crosses val="autoZero"/>
        <c:auto val="1"/>
        <c:lblAlgn val="ctr"/>
        <c:lblOffset val="100"/>
        <c:noMultiLvlLbl val="0"/>
      </c:catAx>
      <c:valAx>
        <c:axId val="464696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69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26902-4717-4F9E-BD30-65723B8F43AC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1A5B612-FBB6-4D0A-AA51-0610FF3AD947}">
      <dgm:prSet phldrT="[Tekst]" custT="1"/>
      <dgm:spPr/>
      <dgm:t>
        <a:bodyPr/>
        <a:lstStyle/>
        <a:p>
          <a:r>
            <a:rPr lang="pl-PL" sz="1300" dirty="0">
              <a:solidFill>
                <a:schemeClr val="tx1"/>
              </a:solidFill>
            </a:rPr>
            <a:t>E5, E10, (</a:t>
          </a:r>
          <a:r>
            <a:rPr lang="pl-PL" sz="1300" dirty="0" err="1">
              <a:solidFill>
                <a:schemeClr val="tx1"/>
              </a:solidFill>
            </a:rPr>
            <a:t>Mogas</a:t>
          </a:r>
          <a:r>
            <a:rPr lang="pl-PL" sz="1300" dirty="0">
              <a:solidFill>
                <a:schemeClr val="tx1"/>
              </a:solidFill>
            </a:rPr>
            <a:t>)</a:t>
          </a:r>
        </a:p>
      </dgm:t>
    </dgm:pt>
    <dgm:pt modelId="{586A92C0-5F2B-4C83-9103-73BDD1BDB262}" type="parTrans" cxnId="{870C109A-F0F9-4EF6-AB8D-0DE0D084249D}">
      <dgm:prSet/>
      <dgm:spPr/>
      <dgm:t>
        <a:bodyPr/>
        <a:lstStyle/>
        <a:p>
          <a:endParaRPr lang="pl-PL"/>
        </a:p>
      </dgm:t>
    </dgm:pt>
    <dgm:pt modelId="{51D9880D-F436-4229-9F4A-921AF3FAD499}" type="sibTrans" cxnId="{870C109A-F0F9-4EF6-AB8D-0DE0D084249D}">
      <dgm:prSet/>
      <dgm:spPr/>
      <dgm:t>
        <a:bodyPr/>
        <a:lstStyle/>
        <a:p>
          <a:endParaRPr lang="pl-PL"/>
        </a:p>
      </dgm:t>
    </dgm:pt>
    <dgm:pt modelId="{CDB6B524-A44E-4E44-B564-15C0E1D71C06}">
      <dgm:prSet phldrT="[Tekst]" custT="1"/>
      <dgm:spPr/>
      <dgm:t>
        <a:bodyPr/>
        <a:lstStyle/>
        <a:p>
          <a:r>
            <a:rPr lang="pl-PL" sz="1300" dirty="0">
              <a:solidFill>
                <a:srgbClr val="FFC000"/>
              </a:solidFill>
            </a:rPr>
            <a:t>Kontrola jakości, dystrybucja- układy filtrujące, magazynowanie</a:t>
          </a:r>
        </a:p>
      </dgm:t>
    </dgm:pt>
    <dgm:pt modelId="{D1D5A779-B35B-47C1-9EAD-BEFD4355E647}" type="parTrans" cxnId="{5DDEE807-0CCB-4B66-B100-720087BB5E14}">
      <dgm:prSet/>
      <dgm:spPr/>
      <dgm:t>
        <a:bodyPr/>
        <a:lstStyle/>
        <a:p>
          <a:endParaRPr lang="pl-PL"/>
        </a:p>
      </dgm:t>
    </dgm:pt>
    <dgm:pt modelId="{E3F65BE8-2696-4564-B6E4-46DAC84A2AF9}" type="sibTrans" cxnId="{5DDEE807-0CCB-4B66-B100-720087BB5E14}">
      <dgm:prSet/>
      <dgm:spPr/>
      <dgm:t>
        <a:bodyPr/>
        <a:lstStyle/>
        <a:p>
          <a:endParaRPr lang="pl-PL"/>
        </a:p>
      </dgm:t>
    </dgm:pt>
    <dgm:pt modelId="{FFDD0DAE-02D3-488B-83F4-ED479CA97B8E}">
      <dgm:prSet phldrT="[Tekst]" custT="1"/>
      <dgm:spPr/>
      <dgm:t>
        <a:bodyPr/>
        <a:lstStyle/>
        <a:p>
          <a:r>
            <a:rPr lang="pl-PL" sz="1300" dirty="0">
              <a:solidFill>
                <a:srgbClr val="92D050"/>
              </a:solidFill>
            </a:rPr>
            <a:t>Grzanie gaźnika, właściwy olej, dodatki, wysokość lotu, sezon </a:t>
          </a:r>
        </a:p>
      </dgm:t>
    </dgm:pt>
    <dgm:pt modelId="{46B31AA5-68CB-43EE-97A7-24F8E6338757}" type="parTrans" cxnId="{C910C414-7D2E-46DC-8920-C81A2FBE733B}">
      <dgm:prSet/>
      <dgm:spPr/>
      <dgm:t>
        <a:bodyPr/>
        <a:lstStyle/>
        <a:p>
          <a:endParaRPr lang="pl-PL"/>
        </a:p>
      </dgm:t>
    </dgm:pt>
    <dgm:pt modelId="{5784B013-EFCA-4024-B057-47A9F95F3A06}" type="sibTrans" cxnId="{C910C414-7D2E-46DC-8920-C81A2FBE733B}">
      <dgm:prSet/>
      <dgm:spPr/>
      <dgm:t>
        <a:bodyPr/>
        <a:lstStyle/>
        <a:p>
          <a:endParaRPr lang="pl-PL"/>
        </a:p>
      </dgm:t>
    </dgm:pt>
    <dgm:pt modelId="{2684FF58-D7BE-45A8-971E-49B5B7980C13}">
      <dgm:prSet phldrT="[Tekst]" custT="1"/>
      <dgm:spPr/>
      <dgm:t>
        <a:bodyPr/>
        <a:lstStyle/>
        <a:p>
          <a:r>
            <a:rPr lang="pl-PL" sz="1300" dirty="0">
              <a:solidFill>
                <a:srgbClr val="660066"/>
              </a:solidFill>
            </a:rPr>
            <a:t>Biokomponenty, prężność par i korki parowe,  </a:t>
          </a:r>
        </a:p>
      </dgm:t>
    </dgm:pt>
    <dgm:pt modelId="{B6BC9EDD-91FA-4FE0-96DA-BFF02C40933E}" type="parTrans" cxnId="{10735E36-9BB2-4402-8F8B-EF19EAE891F7}">
      <dgm:prSet/>
      <dgm:spPr/>
      <dgm:t>
        <a:bodyPr/>
        <a:lstStyle/>
        <a:p>
          <a:endParaRPr lang="pl-PL"/>
        </a:p>
      </dgm:t>
    </dgm:pt>
    <dgm:pt modelId="{6ACD7BD9-5A2D-412F-8F33-28DB5B0D7F3F}" type="sibTrans" cxnId="{10735E36-9BB2-4402-8F8B-EF19EAE891F7}">
      <dgm:prSet/>
      <dgm:spPr/>
      <dgm:t>
        <a:bodyPr/>
        <a:lstStyle/>
        <a:p>
          <a:endParaRPr lang="pl-PL"/>
        </a:p>
      </dgm:t>
    </dgm:pt>
    <dgm:pt modelId="{E88527E8-97B3-4621-9861-EB6E006B3E11}">
      <dgm:prSet phldrT="[Tekst]" custT="1"/>
      <dgm:spPr/>
      <dgm:t>
        <a:bodyPr/>
        <a:lstStyle/>
        <a:p>
          <a:r>
            <a:rPr lang="pl-PL" sz="1300" dirty="0">
              <a:solidFill>
                <a:srgbClr val="FFFF00"/>
              </a:solidFill>
            </a:rPr>
            <a:t>Różne silniki,  układy paliwowe, silniki </a:t>
          </a:r>
          <a:r>
            <a:rPr lang="pl-PL" sz="1300" dirty="0" err="1">
              <a:solidFill>
                <a:srgbClr val="FFFF00"/>
              </a:solidFill>
            </a:rPr>
            <a:t>Rotax</a:t>
          </a:r>
          <a:endParaRPr lang="pl-PL" sz="1300" dirty="0">
            <a:solidFill>
              <a:srgbClr val="FFFF00"/>
            </a:solidFill>
          </a:endParaRPr>
        </a:p>
      </dgm:t>
    </dgm:pt>
    <dgm:pt modelId="{437E0A2C-B26B-44E0-8376-2323E03BED6A}" type="parTrans" cxnId="{322F3500-2BAD-4DD2-AF12-BC00829E8A09}">
      <dgm:prSet/>
      <dgm:spPr/>
      <dgm:t>
        <a:bodyPr/>
        <a:lstStyle/>
        <a:p>
          <a:endParaRPr lang="pl-PL"/>
        </a:p>
      </dgm:t>
    </dgm:pt>
    <dgm:pt modelId="{60E5A745-5ABD-40D8-B2EA-43D8B92BB955}" type="sibTrans" cxnId="{322F3500-2BAD-4DD2-AF12-BC00829E8A09}">
      <dgm:prSet/>
      <dgm:spPr/>
      <dgm:t>
        <a:bodyPr/>
        <a:lstStyle/>
        <a:p>
          <a:endParaRPr lang="pl-PL"/>
        </a:p>
      </dgm:t>
    </dgm:pt>
    <dgm:pt modelId="{B009811E-E953-4BC7-BEF8-A5F1972C4E05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1600" dirty="0" err="1">
              <a:solidFill>
                <a:schemeClr val="tx1"/>
              </a:solidFill>
            </a:rPr>
            <a:t>Avgas</a:t>
          </a:r>
          <a:r>
            <a:rPr lang="pl-PL" sz="1600" dirty="0">
              <a:solidFill>
                <a:schemeClr val="tx1"/>
              </a:solidFill>
            </a:rPr>
            <a:t> 100LL, UL91</a:t>
          </a:r>
        </a:p>
      </dgm:t>
    </dgm:pt>
    <dgm:pt modelId="{8EA4DFD3-D6FA-4F05-B2D3-8F0E1C0167A9}" type="parTrans" cxnId="{51BCA5A8-D0C7-4EC0-A0A0-15B50531752E}">
      <dgm:prSet/>
      <dgm:spPr/>
      <dgm:t>
        <a:bodyPr/>
        <a:lstStyle/>
        <a:p>
          <a:endParaRPr lang="pl-PL"/>
        </a:p>
      </dgm:t>
    </dgm:pt>
    <dgm:pt modelId="{E9030C89-5CB9-4672-905F-5FD5D555A0D8}" type="sibTrans" cxnId="{51BCA5A8-D0C7-4EC0-A0A0-15B50531752E}">
      <dgm:prSet/>
      <dgm:spPr/>
      <dgm:t>
        <a:bodyPr/>
        <a:lstStyle/>
        <a:p>
          <a:endParaRPr lang="pl-PL"/>
        </a:p>
      </dgm:t>
    </dgm:pt>
    <dgm:pt modelId="{1D64FCBF-5FC5-44E7-BE63-30226FB76A34}" type="pres">
      <dgm:prSet presAssocID="{34D26902-4717-4F9E-BD30-65723B8F43AC}" presName="compositeShape" presStyleCnt="0">
        <dgm:presLayoutVars>
          <dgm:chMax val="7"/>
          <dgm:dir/>
          <dgm:resizeHandles val="exact"/>
        </dgm:presLayoutVars>
      </dgm:prSet>
      <dgm:spPr/>
    </dgm:pt>
    <dgm:pt modelId="{3B2A2466-61F5-4860-8183-D5B1F25C9155}" type="pres">
      <dgm:prSet presAssocID="{34D26902-4717-4F9E-BD30-65723B8F43AC}" presName="wedge1" presStyleLbl="node1" presStyleIdx="0" presStyleCnt="6" custLinFactNeighborX="-6180" custLinFactNeighborY="1468"/>
      <dgm:spPr/>
    </dgm:pt>
    <dgm:pt modelId="{F951F461-D993-42EC-94DB-DD4A67365617}" type="pres">
      <dgm:prSet presAssocID="{34D26902-4717-4F9E-BD30-65723B8F43AC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E465CD5-342F-45C2-8F8E-0558192E7E26}" type="pres">
      <dgm:prSet presAssocID="{34D26902-4717-4F9E-BD30-65723B8F43AC}" presName="wedge2" presStyleLbl="node1" presStyleIdx="1" presStyleCnt="6" custLinFactNeighborX="3527" custLinFactNeighborY="-1264"/>
      <dgm:spPr/>
    </dgm:pt>
    <dgm:pt modelId="{027F6B64-A3C0-4D4B-9B8A-6E3AD6208EFC}" type="pres">
      <dgm:prSet presAssocID="{34D26902-4717-4F9E-BD30-65723B8F43AC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29B5E76-9BBA-49E4-8A3A-7675E367320A}" type="pres">
      <dgm:prSet presAssocID="{34D26902-4717-4F9E-BD30-65723B8F43AC}" presName="wedge3" presStyleLbl="node1" presStyleIdx="2" presStyleCnt="6" custScaleX="99613" custScaleY="95908" custLinFactNeighborX="-3397" custLinFactNeighborY="998"/>
      <dgm:spPr/>
    </dgm:pt>
    <dgm:pt modelId="{43C96B70-0EF9-4622-B550-DCF1267EF6DC}" type="pres">
      <dgm:prSet presAssocID="{34D26902-4717-4F9E-BD30-65723B8F43AC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DE6F8E2-1794-4859-AEE8-947ED45CCA85}" type="pres">
      <dgm:prSet presAssocID="{34D26902-4717-4F9E-BD30-65723B8F43AC}" presName="wedge4" presStyleLbl="node1" presStyleIdx="3" presStyleCnt="6" custLinFactNeighborX="-4887" custLinFactNeighborY="-321"/>
      <dgm:spPr/>
    </dgm:pt>
    <dgm:pt modelId="{FAFAD622-1419-40C3-9DCD-1DE16C28813D}" type="pres">
      <dgm:prSet presAssocID="{34D26902-4717-4F9E-BD30-65723B8F43AC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D9499646-F26D-4A57-82C0-A725E72994D1}" type="pres">
      <dgm:prSet presAssocID="{34D26902-4717-4F9E-BD30-65723B8F43AC}" presName="wedge5" presStyleLbl="node1" presStyleIdx="4" presStyleCnt="6" custLinFactNeighborX="-6570" custLinFactNeighborY="-2004"/>
      <dgm:spPr/>
    </dgm:pt>
    <dgm:pt modelId="{11EAA50E-09C4-4F76-98B2-8FB6DB8F3D62}" type="pres">
      <dgm:prSet presAssocID="{34D26902-4717-4F9E-BD30-65723B8F43AC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D49353C-D1DC-49B6-92FA-86B8DF01E786}" type="pres">
      <dgm:prSet presAssocID="{34D26902-4717-4F9E-BD30-65723B8F43AC}" presName="wedge6" presStyleLbl="node1" presStyleIdx="5" presStyleCnt="6" custLinFactNeighborX="-4887" custLinFactNeighborY="-3687"/>
      <dgm:spPr/>
    </dgm:pt>
    <dgm:pt modelId="{4D363666-BEA1-47B0-A753-93503D341109}" type="pres">
      <dgm:prSet presAssocID="{34D26902-4717-4F9E-BD30-65723B8F43AC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22F3500-2BAD-4DD2-AF12-BC00829E8A09}" srcId="{34D26902-4717-4F9E-BD30-65723B8F43AC}" destId="{E88527E8-97B3-4621-9861-EB6E006B3E11}" srcOrd="5" destOrd="0" parTransId="{437E0A2C-B26B-44E0-8376-2323E03BED6A}" sibTransId="{60E5A745-5ABD-40D8-B2EA-43D8B92BB955}"/>
    <dgm:cxn modelId="{5DDEE807-0CCB-4B66-B100-720087BB5E14}" srcId="{34D26902-4717-4F9E-BD30-65723B8F43AC}" destId="{CDB6B524-A44E-4E44-B564-15C0E1D71C06}" srcOrd="3" destOrd="0" parTransId="{D1D5A779-B35B-47C1-9EAD-BEFD4355E647}" sibTransId="{E3F65BE8-2696-4564-B6E4-46DAC84A2AF9}"/>
    <dgm:cxn modelId="{C910C414-7D2E-46DC-8920-C81A2FBE733B}" srcId="{34D26902-4717-4F9E-BD30-65723B8F43AC}" destId="{FFDD0DAE-02D3-488B-83F4-ED479CA97B8E}" srcOrd="2" destOrd="0" parTransId="{46B31AA5-68CB-43EE-97A7-24F8E6338757}" sibTransId="{5784B013-EFCA-4024-B057-47A9F95F3A06}"/>
    <dgm:cxn modelId="{61792C16-961F-4E95-81CB-45ABCC301C8C}" type="presOf" srcId="{B009811E-E953-4BC7-BEF8-A5F1972C4E05}" destId="{CE465CD5-342F-45C2-8F8E-0558192E7E26}" srcOrd="0" destOrd="0" presId="urn:microsoft.com/office/officeart/2005/8/layout/chart3"/>
    <dgm:cxn modelId="{A17BDF1A-D2DB-4858-9CCB-05396669B4E6}" type="presOf" srcId="{2684FF58-D7BE-45A8-971E-49B5B7980C13}" destId="{D9499646-F26D-4A57-82C0-A725E72994D1}" srcOrd="0" destOrd="0" presId="urn:microsoft.com/office/officeart/2005/8/layout/chart3"/>
    <dgm:cxn modelId="{0DBA922B-8CED-41B6-A68E-CA35682EB0EB}" type="presOf" srcId="{2684FF58-D7BE-45A8-971E-49B5B7980C13}" destId="{11EAA50E-09C4-4F76-98B2-8FB6DB8F3D62}" srcOrd="1" destOrd="0" presId="urn:microsoft.com/office/officeart/2005/8/layout/chart3"/>
    <dgm:cxn modelId="{10735E36-9BB2-4402-8F8B-EF19EAE891F7}" srcId="{34D26902-4717-4F9E-BD30-65723B8F43AC}" destId="{2684FF58-D7BE-45A8-971E-49B5B7980C13}" srcOrd="4" destOrd="0" parTransId="{B6BC9EDD-91FA-4FE0-96DA-BFF02C40933E}" sibTransId="{6ACD7BD9-5A2D-412F-8F33-28DB5B0D7F3F}"/>
    <dgm:cxn modelId="{2E558838-8DBC-445E-8BBC-F3B594EBFFC2}" type="presOf" srcId="{FFDD0DAE-02D3-488B-83F4-ED479CA97B8E}" destId="{43C96B70-0EF9-4622-B550-DCF1267EF6DC}" srcOrd="1" destOrd="0" presId="urn:microsoft.com/office/officeart/2005/8/layout/chart3"/>
    <dgm:cxn modelId="{0CACD93C-9094-4E79-949A-9D3B70BD18DD}" type="presOf" srcId="{34D26902-4717-4F9E-BD30-65723B8F43AC}" destId="{1D64FCBF-5FC5-44E7-BE63-30226FB76A34}" srcOrd="0" destOrd="0" presId="urn:microsoft.com/office/officeart/2005/8/layout/chart3"/>
    <dgm:cxn modelId="{56743E5E-94B2-41B7-863F-5020215FE74A}" type="presOf" srcId="{E88527E8-97B3-4621-9861-EB6E006B3E11}" destId="{8D49353C-D1DC-49B6-92FA-86B8DF01E786}" srcOrd="0" destOrd="0" presId="urn:microsoft.com/office/officeart/2005/8/layout/chart3"/>
    <dgm:cxn modelId="{6F895460-B7D2-4FC7-AD12-C3C16BBE44E9}" type="presOf" srcId="{B009811E-E953-4BC7-BEF8-A5F1972C4E05}" destId="{027F6B64-A3C0-4D4B-9B8A-6E3AD6208EFC}" srcOrd="1" destOrd="0" presId="urn:microsoft.com/office/officeart/2005/8/layout/chart3"/>
    <dgm:cxn modelId="{C3EC6943-E6C8-4234-A3A9-004222FD93AC}" type="presOf" srcId="{CDB6B524-A44E-4E44-B564-15C0E1D71C06}" destId="{6DE6F8E2-1794-4859-AEE8-947ED45CCA85}" srcOrd="0" destOrd="0" presId="urn:microsoft.com/office/officeart/2005/8/layout/chart3"/>
    <dgm:cxn modelId="{D1DBE590-95F9-4530-BFBD-D94CB2E22F11}" type="presOf" srcId="{D1A5B612-FBB6-4D0A-AA51-0610FF3AD947}" destId="{3B2A2466-61F5-4860-8183-D5B1F25C9155}" srcOrd="0" destOrd="0" presId="urn:microsoft.com/office/officeart/2005/8/layout/chart3"/>
    <dgm:cxn modelId="{B4B4A596-8389-4B81-B504-4269E32D1FF8}" type="presOf" srcId="{E88527E8-97B3-4621-9861-EB6E006B3E11}" destId="{4D363666-BEA1-47B0-A753-93503D341109}" srcOrd="1" destOrd="0" presId="urn:microsoft.com/office/officeart/2005/8/layout/chart3"/>
    <dgm:cxn modelId="{870C109A-F0F9-4EF6-AB8D-0DE0D084249D}" srcId="{34D26902-4717-4F9E-BD30-65723B8F43AC}" destId="{D1A5B612-FBB6-4D0A-AA51-0610FF3AD947}" srcOrd="0" destOrd="0" parTransId="{586A92C0-5F2B-4C83-9103-73BDD1BDB262}" sibTransId="{51D9880D-F436-4229-9F4A-921AF3FAD499}"/>
    <dgm:cxn modelId="{97231EA5-50F7-4F08-B1DF-9BED6721CF1F}" type="presOf" srcId="{FFDD0DAE-02D3-488B-83F4-ED479CA97B8E}" destId="{829B5E76-9BBA-49E4-8A3A-7675E367320A}" srcOrd="0" destOrd="0" presId="urn:microsoft.com/office/officeart/2005/8/layout/chart3"/>
    <dgm:cxn modelId="{51BCA5A8-D0C7-4EC0-A0A0-15B50531752E}" srcId="{34D26902-4717-4F9E-BD30-65723B8F43AC}" destId="{B009811E-E953-4BC7-BEF8-A5F1972C4E05}" srcOrd="1" destOrd="0" parTransId="{8EA4DFD3-D6FA-4F05-B2D3-8F0E1C0167A9}" sibTransId="{E9030C89-5CB9-4672-905F-5FD5D555A0D8}"/>
    <dgm:cxn modelId="{34E380AD-A23D-44E4-B4E7-36FBFFBD6553}" type="presOf" srcId="{CDB6B524-A44E-4E44-B564-15C0E1D71C06}" destId="{FAFAD622-1419-40C3-9DCD-1DE16C28813D}" srcOrd="1" destOrd="0" presId="urn:microsoft.com/office/officeart/2005/8/layout/chart3"/>
    <dgm:cxn modelId="{355D4BC6-3CB0-4C29-848D-74A4E45B0647}" type="presOf" srcId="{D1A5B612-FBB6-4D0A-AA51-0610FF3AD947}" destId="{F951F461-D993-42EC-94DB-DD4A67365617}" srcOrd="1" destOrd="0" presId="urn:microsoft.com/office/officeart/2005/8/layout/chart3"/>
    <dgm:cxn modelId="{3C5FE262-2147-4A3D-8AE5-5BDC794E1FDD}" type="presParOf" srcId="{1D64FCBF-5FC5-44E7-BE63-30226FB76A34}" destId="{3B2A2466-61F5-4860-8183-D5B1F25C9155}" srcOrd="0" destOrd="0" presId="urn:microsoft.com/office/officeart/2005/8/layout/chart3"/>
    <dgm:cxn modelId="{F20B6527-C143-4953-A55E-BA61F4C711A3}" type="presParOf" srcId="{1D64FCBF-5FC5-44E7-BE63-30226FB76A34}" destId="{F951F461-D993-42EC-94DB-DD4A67365617}" srcOrd="1" destOrd="0" presId="urn:microsoft.com/office/officeart/2005/8/layout/chart3"/>
    <dgm:cxn modelId="{85463BB6-FF62-4152-B793-EBB7D0E0A27A}" type="presParOf" srcId="{1D64FCBF-5FC5-44E7-BE63-30226FB76A34}" destId="{CE465CD5-342F-45C2-8F8E-0558192E7E26}" srcOrd="2" destOrd="0" presId="urn:microsoft.com/office/officeart/2005/8/layout/chart3"/>
    <dgm:cxn modelId="{5A7D31E4-424D-42AD-AE6F-DC1EABA5CE9D}" type="presParOf" srcId="{1D64FCBF-5FC5-44E7-BE63-30226FB76A34}" destId="{027F6B64-A3C0-4D4B-9B8A-6E3AD6208EFC}" srcOrd="3" destOrd="0" presId="urn:microsoft.com/office/officeart/2005/8/layout/chart3"/>
    <dgm:cxn modelId="{FED3F684-866E-4383-BCC4-E8A70AD1F784}" type="presParOf" srcId="{1D64FCBF-5FC5-44E7-BE63-30226FB76A34}" destId="{829B5E76-9BBA-49E4-8A3A-7675E367320A}" srcOrd="4" destOrd="0" presId="urn:microsoft.com/office/officeart/2005/8/layout/chart3"/>
    <dgm:cxn modelId="{7742B056-80AE-443B-9F8C-D21B2E070A0F}" type="presParOf" srcId="{1D64FCBF-5FC5-44E7-BE63-30226FB76A34}" destId="{43C96B70-0EF9-4622-B550-DCF1267EF6DC}" srcOrd="5" destOrd="0" presId="urn:microsoft.com/office/officeart/2005/8/layout/chart3"/>
    <dgm:cxn modelId="{26E15343-2166-465F-8CCA-97011C9AF9D2}" type="presParOf" srcId="{1D64FCBF-5FC5-44E7-BE63-30226FB76A34}" destId="{6DE6F8E2-1794-4859-AEE8-947ED45CCA85}" srcOrd="6" destOrd="0" presId="urn:microsoft.com/office/officeart/2005/8/layout/chart3"/>
    <dgm:cxn modelId="{94389C8A-FC84-4A90-8B92-4100FEB4D8AE}" type="presParOf" srcId="{1D64FCBF-5FC5-44E7-BE63-30226FB76A34}" destId="{FAFAD622-1419-40C3-9DCD-1DE16C28813D}" srcOrd="7" destOrd="0" presId="urn:microsoft.com/office/officeart/2005/8/layout/chart3"/>
    <dgm:cxn modelId="{E7D5275F-12B6-4CAA-999B-ED2FA7644824}" type="presParOf" srcId="{1D64FCBF-5FC5-44E7-BE63-30226FB76A34}" destId="{D9499646-F26D-4A57-82C0-A725E72994D1}" srcOrd="8" destOrd="0" presId="urn:microsoft.com/office/officeart/2005/8/layout/chart3"/>
    <dgm:cxn modelId="{AB154D63-2844-45E5-B6B6-DD39A76E0925}" type="presParOf" srcId="{1D64FCBF-5FC5-44E7-BE63-30226FB76A34}" destId="{11EAA50E-09C4-4F76-98B2-8FB6DB8F3D62}" srcOrd="9" destOrd="0" presId="urn:microsoft.com/office/officeart/2005/8/layout/chart3"/>
    <dgm:cxn modelId="{572E0FD2-E3CA-410B-9A75-2B81EB5F6AA8}" type="presParOf" srcId="{1D64FCBF-5FC5-44E7-BE63-30226FB76A34}" destId="{8D49353C-D1DC-49B6-92FA-86B8DF01E786}" srcOrd="10" destOrd="0" presId="urn:microsoft.com/office/officeart/2005/8/layout/chart3"/>
    <dgm:cxn modelId="{957DC3EC-C7A7-4A76-BC62-0735AC608E9A}" type="presParOf" srcId="{1D64FCBF-5FC5-44E7-BE63-30226FB76A34}" destId="{4D363666-BEA1-47B0-A753-93503D341109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A2466-61F5-4860-8183-D5B1F25C9155}">
      <dsp:nvSpPr>
        <dsp:cNvPr id="0" name=""/>
        <dsp:cNvSpPr/>
      </dsp:nvSpPr>
      <dsp:spPr>
        <a:xfrm>
          <a:off x="1529646" y="362902"/>
          <a:ext cx="4312860" cy="4312860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E5, E10, (</a:t>
          </a:r>
          <a:r>
            <a:rPr lang="pl-PL" sz="1300" kern="1200" dirty="0" err="1">
              <a:solidFill>
                <a:schemeClr val="tx1"/>
              </a:solidFill>
            </a:rPr>
            <a:t>Mogas</a:t>
          </a:r>
          <a:r>
            <a:rPr lang="pl-PL" sz="1300" kern="1200" dirty="0">
              <a:solidFill>
                <a:schemeClr val="tx1"/>
              </a:solidFill>
            </a:rPr>
            <a:t>)</a:t>
          </a:r>
        </a:p>
      </dsp:txBody>
      <dsp:txXfrm>
        <a:off x="3732285" y="824994"/>
        <a:ext cx="1257917" cy="924184"/>
      </dsp:txXfrm>
    </dsp:sp>
    <dsp:sp modelId="{CE465CD5-342F-45C2-8F8E-0558192E7E26}">
      <dsp:nvSpPr>
        <dsp:cNvPr id="0" name=""/>
        <dsp:cNvSpPr/>
      </dsp:nvSpPr>
      <dsp:spPr>
        <a:xfrm>
          <a:off x="1819936" y="467392"/>
          <a:ext cx="4312860" cy="4312860"/>
        </a:xfrm>
        <a:prstGeom prst="pie">
          <a:avLst>
            <a:gd name="adj1" fmla="val 19800000"/>
            <a:gd name="adj2" fmla="val 18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>
              <a:solidFill>
                <a:schemeClr val="tx1"/>
              </a:solidFill>
            </a:rPr>
            <a:t>Avgas</a:t>
          </a:r>
          <a:r>
            <a:rPr lang="pl-PL" sz="1600" kern="1200" dirty="0">
              <a:solidFill>
                <a:schemeClr val="tx1"/>
              </a:solidFill>
            </a:rPr>
            <a:t> 100LL, UL91</a:t>
          </a:r>
        </a:p>
      </dsp:txBody>
      <dsp:txXfrm>
        <a:off x="4772192" y="2187402"/>
        <a:ext cx="1304126" cy="872840"/>
      </dsp:txXfrm>
    </dsp:sp>
    <dsp:sp modelId="{829B5E76-9BBA-49E4-8A3A-7675E367320A}">
      <dsp:nvSpPr>
        <dsp:cNvPr id="0" name=""/>
        <dsp:cNvSpPr/>
      </dsp:nvSpPr>
      <dsp:spPr>
        <a:xfrm>
          <a:off x="1529659" y="653190"/>
          <a:ext cx="4296169" cy="4136378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rgbClr val="92D050"/>
              </a:solidFill>
            </a:rPr>
            <a:t>Grzanie gaźnika, właściwy olej, dodatki, wysokość lotu, sezon </a:t>
          </a:r>
        </a:p>
      </dsp:txBody>
      <dsp:txXfrm>
        <a:off x="3723775" y="3460019"/>
        <a:ext cx="1253049" cy="886366"/>
      </dsp:txXfrm>
    </dsp:sp>
    <dsp:sp modelId="{6DE6F8E2-1794-4859-AEE8-947ED45CCA85}">
      <dsp:nvSpPr>
        <dsp:cNvPr id="0" name=""/>
        <dsp:cNvSpPr/>
      </dsp:nvSpPr>
      <dsp:spPr>
        <a:xfrm>
          <a:off x="1457052" y="508063"/>
          <a:ext cx="4312860" cy="4312860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rgbClr val="FFC000"/>
              </a:solidFill>
            </a:rPr>
            <a:t>Kontrola jakości, dystrybucja- układy filtrujące, magazynowanie</a:t>
          </a:r>
        </a:p>
      </dsp:txBody>
      <dsp:txXfrm>
        <a:off x="2309356" y="3434647"/>
        <a:ext cx="1257917" cy="924184"/>
      </dsp:txXfrm>
    </dsp:sp>
    <dsp:sp modelId="{D9499646-F26D-4A57-82C0-A725E72994D1}">
      <dsp:nvSpPr>
        <dsp:cNvPr id="0" name=""/>
        <dsp:cNvSpPr/>
      </dsp:nvSpPr>
      <dsp:spPr>
        <a:xfrm>
          <a:off x="1384467" y="435477"/>
          <a:ext cx="4312860" cy="4312860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rgbClr val="660066"/>
              </a:solidFill>
            </a:rPr>
            <a:t>Biokomponenty, prężność par i korki parowe,  </a:t>
          </a:r>
        </a:p>
      </dsp:txBody>
      <dsp:txXfrm>
        <a:off x="1451213" y="2155487"/>
        <a:ext cx="1304126" cy="872840"/>
      </dsp:txXfrm>
    </dsp:sp>
    <dsp:sp modelId="{8D49353C-D1DC-49B6-92FA-86B8DF01E786}">
      <dsp:nvSpPr>
        <dsp:cNvPr id="0" name=""/>
        <dsp:cNvSpPr/>
      </dsp:nvSpPr>
      <dsp:spPr>
        <a:xfrm>
          <a:off x="1457052" y="362892"/>
          <a:ext cx="4312860" cy="4312860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rgbClr val="FFFF00"/>
              </a:solidFill>
            </a:rPr>
            <a:t>Różne silniki,  układy paliwowe, silniki </a:t>
          </a:r>
          <a:r>
            <a:rPr lang="pl-PL" sz="1300" kern="1200" dirty="0" err="1">
              <a:solidFill>
                <a:srgbClr val="FFFF00"/>
              </a:solidFill>
            </a:rPr>
            <a:t>Rotax</a:t>
          </a:r>
          <a:endParaRPr lang="pl-PL" sz="1300" kern="1200" dirty="0">
            <a:solidFill>
              <a:srgbClr val="FFFF00"/>
            </a:solidFill>
          </a:endParaRPr>
        </a:p>
      </dsp:txBody>
      <dsp:txXfrm>
        <a:off x="2309356" y="824984"/>
        <a:ext cx="1257917" cy="924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304CF-97C2-4106-94EF-0CA1C7D11806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C8D37-9548-4F19-A923-E932143F8F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142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686869" y="46844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C6C20C-83FD-4B35-82F4-62832B3C3EF0}" type="datetimeFigureOut">
              <a:rPr lang="pl-PL" smtClean="0"/>
              <a:pPr>
                <a:defRPr/>
              </a:pPr>
              <a:t>23.04.2019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590525" y="1074887"/>
            <a:ext cx="3024336" cy="170155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230485" y="2947095"/>
            <a:ext cx="6408712" cy="6336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dirty="0"/>
              <a:t>Kliknij, aby edytować style wzorca tekstu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30485" y="926474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LOTOS - Air BP Supervisory Board Meeting 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693538" y="926474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30CC53-C3D0-4F60-B787-E0A9C3D28CD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8" name="Obraz 6" descr="LOTOS BP szablon ppt str1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95486"/>
            <a:ext cx="1764000" cy="54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006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00000"/>
      </a:lnSpc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lnSpc>
        <a:spcPct val="100000"/>
      </a:lnSpc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lnSpc>
        <a:spcPct val="100000"/>
      </a:lnSpc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lnSpc>
        <a:spcPct val="100000"/>
      </a:lnSpc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lnSpc>
        <a:spcPct val="100000"/>
      </a:lnSpc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590525" y="1074887"/>
            <a:ext cx="3007358" cy="1692000"/>
          </a:xfrm>
          <a:ln w="3175"/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0CC53-C3D0-4F60-B787-E0A9C3D28CDB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083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519113" y="1074738"/>
            <a:ext cx="3006725" cy="1692275"/>
          </a:xfrm>
          <a:ln w="3175"/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518517" y="2947095"/>
            <a:ext cx="5832648" cy="626469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693538" y="9259460"/>
            <a:ext cx="2945659" cy="496332"/>
          </a:xfrm>
        </p:spPr>
        <p:txBody>
          <a:bodyPr/>
          <a:lstStyle/>
          <a:p>
            <a:pPr>
              <a:defRPr/>
            </a:pPr>
            <a:fld id="{9930CC53-C3D0-4F60-B787-E0A9C3D28CDB}" type="slidenum"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18517" y="9499823"/>
            <a:ext cx="52565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LOTOS - Air BP Supervisory Board Meeting </a:t>
            </a:r>
          </a:p>
        </p:txBody>
      </p:sp>
    </p:spTree>
    <p:extLst>
      <p:ext uri="{BB962C8B-B14F-4D97-AF65-F5344CB8AC3E}">
        <p14:creationId xmlns:p14="http://schemas.microsoft.com/office/powerpoint/2010/main" val="195383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528985" y="930871"/>
            <a:ext cx="5966196" cy="8251269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5487069" y="9283799"/>
            <a:ext cx="1001443" cy="496332"/>
          </a:xfrm>
        </p:spPr>
        <p:txBody>
          <a:bodyPr/>
          <a:lstStyle/>
          <a:p>
            <a:pPr>
              <a:defRPr/>
            </a:pPr>
            <a:fld id="{9930CC53-C3D0-4F60-B787-E0A9C3D28CDB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  <p:pic>
        <p:nvPicPr>
          <p:cNvPr id="5" name="Obraz 6" descr="LOTOS BP szablon ppt str1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95486"/>
            <a:ext cx="1764000" cy="54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834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0CC53-C3D0-4F60-B787-E0A9C3D28CDB}" type="slidenum">
              <a: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5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590550" y="1074738"/>
            <a:ext cx="4103688" cy="2309812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0CC53-C3D0-4F60-B787-E0A9C3D28CDB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1866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0CC53-C3D0-4F60-B787-E0A9C3D28CDB}" type="slidenum">
              <a: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00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0CC53-C3D0-4F60-B787-E0A9C3D28CDB}" type="slidenum">
              <a: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23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0CC53-C3D0-4F60-B787-E0A9C3D28CDB}" type="slidenum">
              <a: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7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843558"/>
            <a:ext cx="8640960" cy="527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>
                <a:solidFill>
                  <a:srgbClr val="043A8A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563638"/>
            <a:ext cx="8640960" cy="3030988"/>
          </a:xfrm>
          <a:prstGeom prst="rect">
            <a:avLst/>
          </a:prstGeom>
        </p:spPr>
        <p:txBody>
          <a:bodyPr/>
          <a:lstStyle>
            <a:lvl1pPr>
              <a:buClr>
                <a:srgbClr val="043A8A"/>
              </a:buClr>
              <a:buSzPct val="100000"/>
              <a:buFontTx/>
              <a:buNone/>
              <a:defRPr sz="1400">
                <a:solidFill>
                  <a:srgbClr val="043A8A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1400">
                <a:solidFill>
                  <a:srgbClr val="043A8A"/>
                </a:solidFill>
              </a:defRPr>
            </a:lvl2pPr>
            <a:lvl3pPr>
              <a:defRPr sz="1400">
                <a:solidFill>
                  <a:srgbClr val="043A8A"/>
                </a:solidFill>
              </a:defRPr>
            </a:lvl3pPr>
            <a:lvl4pPr>
              <a:defRPr sz="1400">
                <a:solidFill>
                  <a:srgbClr val="043A8A"/>
                </a:solidFill>
              </a:defRPr>
            </a:lvl4pPr>
            <a:lvl5pPr>
              <a:defRPr sz="1400">
                <a:solidFill>
                  <a:srgbClr val="043A8A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6390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IATA TFG/18  Phoenix, AZ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26A3E37-C84C-4737-9E8C-834FC9C94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4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06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843558"/>
            <a:ext cx="8640960" cy="527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400" b="1">
                <a:solidFill>
                  <a:srgbClr val="043A8A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707654"/>
            <a:ext cx="8640960" cy="1341906"/>
          </a:xfrm>
          <a:prstGeom prst="rect">
            <a:avLst/>
          </a:prstGeom>
        </p:spPr>
        <p:txBody>
          <a:bodyPr>
            <a:spAutoFit/>
          </a:bodyPr>
          <a:lstStyle>
            <a:lvl1pPr>
              <a:buClr>
                <a:srgbClr val="043A8A"/>
              </a:buClr>
              <a:buSzPct val="100000"/>
              <a:buFontTx/>
              <a:buNone/>
              <a:defRPr sz="1400">
                <a:solidFill>
                  <a:schemeClr val="tx1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1728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6" descr="LOTOS BP szablon ppt str1.jpg"/>
          <p:cNvPicPr>
            <a:picLocks noChangeAspect="1"/>
          </p:cNvPicPr>
          <p:nvPr userDrawn="1"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95486"/>
            <a:ext cx="1764000" cy="54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numeru slajdu 5"/>
          <p:cNvSpPr txBox="1">
            <a:spLocks/>
          </p:cNvSpPr>
          <p:nvPr userDrawn="1"/>
        </p:nvSpPr>
        <p:spPr>
          <a:xfrm>
            <a:off x="8348984" y="4816085"/>
            <a:ext cx="471488" cy="27384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43A8A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277DAEA-5FF6-4B1D-BC0C-CDDAA409FE8C}" type="slidenum">
              <a:rPr lang="pl-PL" sz="8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800" dirty="0">
              <a:solidFill>
                <a:schemeClr val="bg1">
                  <a:lumMod val="6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403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39" r:id="rId2"/>
    <p:sldLayoutId id="2147483740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6" descr="LOTOS BP szablon ppt str1.jpg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95486"/>
            <a:ext cx="1764000" cy="54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numeru slajdu 5"/>
          <p:cNvSpPr txBox="1">
            <a:spLocks/>
          </p:cNvSpPr>
          <p:nvPr userDrawn="1"/>
        </p:nvSpPr>
        <p:spPr>
          <a:xfrm>
            <a:off x="8348984" y="4816085"/>
            <a:ext cx="471488" cy="27384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43A8A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277DAEA-5FF6-4B1D-BC0C-CDDAA409FE8C}" type="slidenum">
              <a:rPr lang="pl-PL" sz="8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800" dirty="0">
              <a:solidFill>
                <a:schemeClr val="bg1">
                  <a:lumMod val="6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298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920" y="-106680"/>
            <a:ext cx="9357320" cy="5364480"/>
          </a:xfrm>
          <a:prstGeom prst="rect">
            <a:avLst/>
          </a:prstGeom>
        </p:spPr>
      </p:pic>
      <p:pic>
        <p:nvPicPr>
          <p:cNvPr id="3" name="Obraz 6" descr="LOTOS BP szablon ppt str1.jpg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60326"/>
            <a:ext cx="3960440" cy="121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6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D4CC65-FF94-4075-8BA4-D893B26BC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339502"/>
            <a:ext cx="8640960" cy="5274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36137C-DA2F-4494-9CCF-0E82B49A2D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9512" y="915566"/>
            <a:ext cx="8640960" cy="303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74638" indent="-27463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Font typeface="Univers 45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9275" indent="-2730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−"/>
              <a:defRPr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808038" indent="-2571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−"/>
              <a:defRPr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82675" indent="-2730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−"/>
              <a:defRPr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355725" indent="-2714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−"/>
              <a:defRPr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12925" indent="-2714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−"/>
              <a:defRPr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270125" indent="-2714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−"/>
              <a:defRPr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727325" indent="-2714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−"/>
              <a:defRPr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184525" indent="-2714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−"/>
              <a:defRPr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20000"/>
              </a:spcBef>
              <a:buClr>
                <a:srgbClr val="043A8A"/>
              </a:buClr>
              <a:buNone/>
            </a:pPr>
            <a:r>
              <a:rPr lang="pl-PL" sz="1200" dirty="0">
                <a:solidFill>
                  <a:srgbClr val="043A8A"/>
                </a:solidFill>
              </a:rPr>
              <a:t>Prawie każdy system w statku powietrznym ma swój </a:t>
            </a:r>
            <a:r>
              <a:rPr lang="en-US" sz="1200" dirty="0">
                <a:solidFill>
                  <a:srgbClr val="043A8A"/>
                </a:solidFill>
              </a:rPr>
              <a:t>backup………… </a:t>
            </a:r>
            <a:endParaRPr lang="pl-PL" sz="1200" dirty="0">
              <a:solidFill>
                <a:srgbClr val="043A8A"/>
              </a:solidFill>
            </a:endParaRPr>
          </a:p>
          <a:p>
            <a:pPr marL="0" indent="0">
              <a:lnSpc>
                <a:spcPct val="110000"/>
              </a:lnSpc>
              <a:spcBef>
                <a:spcPct val="20000"/>
              </a:spcBef>
              <a:buClr>
                <a:srgbClr val="043A8A"/>
              </a:buClr>
              <a:buNone/>
            </a:pPr>
            <a:endParaRPr lang="en-US" sz="1200" dirty="0">
              <a:solidFill>
                <a:srgbClr val="043A8A"/>
              </a:solidFill>
            </a:endParaRPr>
          </a:p>
          <a:p>
            <a:pPr marL="0" lvl="0" indent="0" algn="ctr">
              <a:lnSpc>
                <a:spcPct val="110000"/>
              </a:lnSpc>
              <a:spcBef>
                <a:spcPct val="20000"/>
              </a:spcBef>
              <a:buClr>
                <a:srgbClr val="043A8A"/>
              </a:buClr>
              <a:buNone/>
            </a:pPr>
            <a:r>
              <a:rPr lang="pl-PL" sz="1200" b="1" dirty="0">
                <a:solidFill>
                  <a:srgbClr val="FF0000"/>
                </a:solidFill>
              </a:rPr>
              <a:t>OPRÓCZ PALIWA </a:t>
            </a:r>
          </a:p>
          <a:p>
            <a:pPr marL="0" lvl="0" indent="0" algn="ctr">
              <a:lnSpc>
                <a:spcPct val="110000"/>
              </a:lnSpc>
              <a:spcBef>
                <a:spcPct val="20000"/>
              </a:spcBef>
              <a:buClr>
                <a:srgbClr val="043A8A"/>
              </a:buClr>
              <a:buNone/>
            </a:pPr>
            <a:endParaRPr lang="en-US" sz="1200" b="1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ct val="20000"/>
              </a:spcBef>
              <a:buClr>
                <a:srgbClr val="043A8A"/>
              </a:buClr>
              <a:buNone/>
            </a:pPr>
            <a:r>
              <a:rPr lang="pl-PL" sz="1200" dirty="0">
                <a:solidFill>
                  <a:srgbClr val="043A8A"/>
                </a:solidFill>
              </a:rPr>
              <a:t>Paliwo lotnicze jest paliwem wymagającym najwyższego reżimu jakościowego:</a:t>
            </a:r>
            <a:endParaRPr lang="en-US" sz="1200" dirty="0">
              <a:solidFill>
                <a:srgbClr val="043A8A"/>
              </a:solidFill>
            </a:endParaRPr>
          </a:p>
          <a:p>
            <a:pPr marL="171450" lvl="2" indent="-17145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043A8A"/>
                </a:solidFill>
                <a:ea typeface="+mn-ea"/>
              </a:rPr>
              <a:t>specyfikacja produktu zdefiniowana w sposób zapewniający eksploatację na ziemi i w powietrzu</a:t>
            </a:r>
            <a:endParaRPr lang="en-US" sz="1200" dirty="0">
              <a:solidFill>
                <a:srgbClr val="043A8A"/>
              </a:solidFill>
              <a:ea typeface="+mn-ea"/>
            </a:endParaRPr>
          </a:p>
          <a:p>
            <a:pPr marL="171450" lvl="2" indent="-17145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043A8A"/>
                </a:solidFill>
                <a:ea typeface="+mn-ea"/>
              </a:rPr>
              <a:t>testowany, sprawdzany na każdym etapie dystrybucji od produkcji, poprzez logistykę, magazynowanie do dostawy do skrzydła</a:t>
            </a:r>
            <a:endParaRPr lang="en-US" sz="1200" dirty="0">
              <a:solidFill>
                <a:srgbClr val="043A8A"/>
              </a:solidFill>
              <a:ea typeface="+mn-ea"/>
            </a:endParaRPr>
          </a:p>
          <a:p>
            <a:pPr marL="171450" lvl="2" indent="-17145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043A8A"/>
                </a:solidFill>
                <a:ea typeface="+mn-ea"/>
              </a:rPr>
              <a:t>wymaga ostrożności i wrażliwości na wszelkie zidentyfikowane nieprawidłowości na każdym etapie dystrybucji</a:t>
            </a:r>
          </a:p>
          <a:p>
            <a:pPr marL="0" lvl="2" indent="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  <a:buNone/>
            </a:pPr>
            <a:endParaRPr lang="en-GB" sz="1200" dirty="0">
              <a:solidFill>
                <a:srgbClr val="043A8A"/>
              </a:solidFill>
              <a:ea typeface="+mn-ea"/>
            </a:endParaRPr>
          </a:p>
          <a:p>
            <a:pPr marL="0" indent="0">
              <a:lnSpc>
                <a:spcPct val="110000"/>
              </a:lnSpc>
              <a:spcBef>
                <a:spcPct val="20000"/>
              </a:spcBef>
              <a:buClr>
                <a:srgbClr val="043A8A"/>
              </a:buClr>
              <a:buNone/>
            </a:pPr>
            <a:r>
              <a:rPr lang="pl-PL" sz="1200" dirty="0">
                <a:solidFill>
                  <a:srgbClr val="043A8A"/>
                </a:solidFill>
              </a:rPr>
              <a:t>Dlaczego</a:t>
            </a:r>
            <a:r>
              <a:rPr lang="en-GB" sz="1200" dirty="0">
                <a:solidFill>
                  <a:srgbClr val="043A8A"/>
                </a:solidFill>
              </a:rPr>
              <a:t>??......</a:t>
            </a:r>
          </a:p>
          <a:p>
            <a:pPr marL="0" indent="0">
              <a:lnSpc>
                <a:spcPct val="110000"/>
              </a:lnSpc>
              <a:spcBef>
                <a:spcPct val="20000"/>
              </a:spcBef>
              <a:buClr>
                <a:srgbClr val="043A8A"/>
              </a:buClr>
              <a:buNone/>
            </a:pPr>
            <a:r>
              <a:rPr lang="en-GB" sz="1200" dirty="0">
                <a:solidFill>
                  <a:srgbClr val="043A8A"/>
                </a:solidFill>
              </a:rPr>
              <a:t>.…</a:t>
            </a:r>
            <a:r>
              <a:rPr lang="pl-PL" sz="1200" dirty="0">
                <a:solidFill>
                  <a:srgbClr val="043A8A"/>
                </a:solidFill>
              </a:rPr>
              <a:t>w powietrzu nie ma miejsc parkingowych na przypadek awarii</a:t>
            </a:r>
            <a:r>
              <a:rPr lang="en-GB" sz="1200" dirty="0">
                <a:solidFill>
                  <a:srgbClr val="043A8A"/>
                </a:solidFill>
              </a:rPr>
              <a:t>!!</a:t>
            </a:r>
          </a:p>
          <a:p>
            <a:pPr marL="819150" lvl="2" indent="-285750">
              <a:lnSpc>
                <a:spcPct val="110000"/>
              </a:lnSpc>
              <a:buClr>
                <a:srgbClr val="009900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92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CF3C1C-7BDA-4363-AB2D-3B455ACC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14030"/>
            <a:ext cx="3672408" cy="527462"/>
          </a:xfrm>
        </p:spPr>
        <p:txBody>
          <a:bodyPr>
            <a:normAutofit fontScale="90000"/>
          </a:bodyPr>
          <a:lstStyle/>
          <a:p>
            <a:r>
              <a:rPr lang="pl-PL" dirty="0"/>
              <a:t>JET- A1- Łańcuch dystrybucji </a:t>
            </a:r>
            <a:endParaRPr lang="en-GB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64183"/>
            <a:ext cx="6208952" cy="432701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331640" y="1822842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Rafineria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183202" y="1803167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Glina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355976" y="865612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Magazyn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2411760" y="865612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Filtr separator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364088" y="1692860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Filtr separator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179512" y="2146088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Magazyn lotniskowy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3167844" y="1822842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Filtr separator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115616" y="4343122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Filtr separator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6537024" y="2305992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Cysterna drogowa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6588224" y="3031194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Cysterna kolejowa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554512" y="4245862"/>
            <a:ext cx="627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Barka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1619672" y="3139891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FWS/Monitor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743908" y="272881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Pistolet </a:t>
            </a:r>
            <a:r>
              <a:rPr lang="pl-PL" sz="1000" dirty="0" err="1"/>
              <a:t>nadskrzydłowy</a:t>
            </a:r>
            <a:endParaRPr lang="pl-PL" sz="1000" dirty="0"/>
          </a:p>
        </p:txBody>
      </p:sp>
      <p:sp>
        <p:nvSpPr>
          <p:cNvPr id="21" name="pole tekstowe 20"/>
          <p:cNvSpPr txBox="1"/>
          <p:nvPr/>
        </p:nvSpPr>
        <p:spPr>
          <a:xfrm rot="16200000">
            <a:off x="1779925" y="3883939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FWS/Monitor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2303748" y="4807789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Pojazd hydrantowy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2339752" y="3234226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Cysterna lotniskowa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4063400" y="1812800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Filtr wstępny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6664776" y="342391"/>
            <a:ext cx="243025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b="1" dirty="0">
                <a:solidFill>
                  <a:srgbClr val="92D050"/>
                </a:solidFill>
              </a:rPr>
              <a:t>Certyfikat Jakości z Rafinerii (RCQ);</a:t>
            </a:r>
            <a:br>
              <a:rPr lang="pl-PL" sz="1000" b="1" dirty="0">
                <a:solidFill>
                  <a:srgbClr val="92D050"/>
                </a:solidFill>
              </a:rPr>
            </a:br>
            <a:r>
              <a:rPr lang="pl-PL" sz="1000" b="1" dirty="0">
                <a:solidFill>
                  <a:srgbClr val="92D050"/>
                </a:solidFill>
              </a:rPr>
              <a:t>Certyfikat Analizy (COA);</a:t>
            </a:r>
            <a:br>
              <a:rPr lang="pl-PL" sz="1000" b="1" dirty="0">
                <a:solidFill>
                  <a:srgbClr val="92D050"/>
                </a:solidFill>
              </a:rPr>
            </a:br>
            <a:r>
              <a:rPr lang="pl-PL" sz="1000" b="1" dirty="0">
                <a:solidFill>
                  <a:srgbClr val="92D050"/>
                </a:solidFill>
              </a:rPr>
              <a:t>Certyfikat Testu </a:t>
            </a:r>
            <a:r>
              <a:rPr lang="pl-PL" sz="1000" b="1" dirty="0" err="1">
                <a:solidFill>
                  <a:srgbClr val="92D050"/>
                </a:solidFill>
              </a:rPr>
              <a:t>Recertyfikacyjnego</a:t>
            </a:r>
            <a:r>
              <a:rPr lang="pl-PL" sz="1000" b="1" dirty="0">
                <a:solidFill>
                  <a:srgbClr val="92D050"/>
                </a:solidFill>
              </a:rPr>
              <a:t> (RTC);</a:t>
            </a:r>
            <a:br>
              <a:rPr lang="pl-PL" sz="1000" b="1" dirty="0">
                <a:solidFill>
                  <a:srgbClr val="92D050"/>
                </a:solidFill>
              </a:rPr>
            </a:br>
            <a:r>
              <a:rPr lang="pl-PL" sz="1000" b="1" dirty="0">
                <a:solidFill>
                  <a:srgbClr val="92D050"/>
                </a:solidFill>
              </a:rPr>
              <a:t>Certyfikat Testu Okresowego (PTC);</a:t>
            </a:r>
            <a:br>
              <a:rPr lang="pl-PL" sz="1000" b="1" dirty="0">
                <a:solidFill>
                  <a:srgbClr val="92D050"/>
                </a:solidFill>
              </a:rPr>
            </a:br>
            <a:r>
              <a:rPr lang="pl-PL" sz="1000" b="1" dirty="0">
                <a:solidFill>
                  <a:srgbClr val="92D050"/>
                </a:solidFill>
              </a:rPr>
              <a:t>Certyfikat Zwolnienia (RC);</a:t>
            </a:r>
            <a:br>
              <a:rPr lang="pl-PL" sz="1000" b="1" dirty="0">
                <a:solidFill>
                  <a:srgbClr val="92D050"/>
                </a:solidFill>
              </a:rPr>
            </a:br>
            <a:endParaRPr lang="pl-PL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6706233" y="3884917"/>
            <a:ext cx="20287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br>
              <a:rPr lang="pl-PL" sz="1000" b="1" dirty="0">
                <a:solidFill>
                  <a:srgbClr val="92D050"/>
                </a:solidFill>
              </a:rPr>
            </a:br>
            <a:r>
              <a:rPr lang="pl-PL" sz="1000" b="1" dirty="0">
                <a:solidFill>
                  <a:srgbClr val="92D050"/>
                </a:solidFill>
              </a:rPr>
              <a:t>Raport z kontroli partii;</a:t>
            </a:r>
            <a:br>
              <a:rPr lang="pl-PL" sz="1000" b="1" dirty="0">
                <a:solidFill>
                  <a:srgbClr val="92D050"/>
                </a:solidFill>
              </a:rPr>
            </a:br>
            <a:r>
              <a:rPr lang="pl-PL" sz="1000" b="1" dirty="0">
                <a:solidFill>
                  <a:srgbClr val="92D050"/>
                </a:solidFill>
              </a:rPr>
              <a:t>Raport z kontroli filtra;</a:t>
            </a:r>
            <a:br>
              <a:rPr lang="pl-PL" sz="1000" b="1" dirty="0">
                <a:solidFill>
                  <a:srgbClr val="92D050"/>
                </a:solidFill>
              </a:rPr>
            </a:br>
            <a:r>
              <a:rPr lang="pl-PL" sz="1000" b="1" dirty="0">
                <a:solidFill>
                  <a:srgbClr val="92D050"/>
                </a:solidFill>
              </a:rPr>
              <a:t>Raport z kontroli zbiornika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6343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CF3C1C-7BDA-4363-AB2D-3B455ACC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14030"/>
            <a:ext cx="8640960" cy="527462"/>
          </a:xfrm>
        </p:spPr>
        <p:txBody>
          <a:bodyPr/>
          <a:lstStyle/>
          <a:p>
            <a:r>
              <a:rPr lang="pl-PL" dirty="0"/>
              <a:t>Tabela minimalnych wymagań testowych JET- A1</a:t>
            </a:r>
            <a:endParaRPr lang="en-GB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882880"/>
              </p:ext>
            </p:extLst>
          </p:nvPr>
        </p:nvGraphicFramePr>
        <p:xfrm>
          <a:off x="107504" y="843558"/>
          <a:ext cx="8928993" cy="3985495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6027070">
                  <a:extLst>
                    <a:ext uri="{9D8B030D-6E8A-4147-A177-3AD203B41FA5}">
                      <a16:colId xmlns:a16="http://schemas.microsoft.com/office/drawing/2014/main" val="1534204521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val="2089452976"/>
                    </a:ext>
                  </a:extLst>
                </a:gridCol>
                <a:gridCol w="1123326">
                  <a:extLst>
                    <a:ext uri="{9D8B030D-6E8A-4147-A177-3AD203B41FA5}">
                      <a16:colId xmlns:a16="http://schemas.microsoft.com/office/drawing/2014/main" val="104802370"/>
                    </a:ext>
                  </a:extLst>
                </a:gridCol>
                <a:gridCol w="892899">
                  <a:extLst>
                    <a:ext uri="{9D8B030D-6E8A-4147-A177-3AD203B41FA5}">
                      <a16:colId xmlns:a16="http://schemas.microsoft.com/office/drawing/2014/main" val="3213760329"/>
                    </a:ext>
                  </a:extLst>
                </a:gridCol>
              </a:tblGrid>
              <a:tr h="338598">
                <a:tc>
                  <a:txBody>
                    <a:bodyPr/>
                    <a:lstStyle/>
                    <a:p>
                      <a:pPr marL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</a:rPr>
                        <a:t>Działanie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Sprawdzenie kontrolne 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Kontrola wzrokowa +CWD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Kontrola wyglądu 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extLst>
                  <a:ext uri="{0D108BD9-81ED-4DB2-BD59-A6C34878D82A}">
                    <a16:rowId xmlns:a16="http://schemas.microsoft.com/office/drawing/2014/main" val="1803493317"/>
                  </a:ext>
                </a:extLst>
              </a:tr>
              <a:tr h="271452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Dostawa rurociągiem (dedykowanym dla wielu produktów) z barki/ nadbrzeżnego zbiornika przed i po rozładunku</a:t>
                      </a: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x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extLst>
                  <a:ext uri="{0D108BD9-81ED-4DB2-BD59-A6C34878D82A}">
                    <a16:rowId xmlns:a16="http://schemas.microsoft.com/office/drawing/2014/main" val="4123134780"/>
                  </a:ext>
                </a:extLst>
              </a:tr>
              <a:tr h="129007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Dostawa cysterną kolejową lub drogową </a:t>
                      </a: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x</a:t>
                      </a: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extLst>
                  <a:ext uri="{0D108BD9-81ED-4DB2-BD59-A6C34878D82A}">
                    <a16:rowId xmlns:a16="http://schemas.microsoft.com/office/drawing/2014/main" val="994328234"/>
                  </a:ext>
                </a:extLst>
              </a:tr>
              <a:tr h="129007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Próbka ze zbiornika, w celu recertyfikacji</a:t>
                      </a: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x</a:t>
                      </a: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extLst>
                  <a:ext uri="{0D108BD9-81ED-4DB2-BD59-A6C34878D82A}">
                    <a16:rowId xmlns:a16="http://schemas.microsoft.com/office/drawing/2014/main" val="689350141"/>
                  </a:ext>
                </a:extLst>
              </a:tr>
              <a:tr h="322517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Próbka z odwodnienia lotniskowego  zbiornika magazynowego, przed dopuszczeniem do wydawania paliwa</a:t>
                      </a: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indent="-70231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x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x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extLst>
                  <a:ext uri="{0D108BD9-81ED-4DB2-BD59-A6C34878D82A}">
                    <a16:rowId xmlns:a16="http://schemas.microsoft.com/office/drawing/2014/main" val="2201937810"/>
                  </a:ext>
                </a:extLst>
              </a:tr>
              <a:tr h="271511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Próbka z pkt. odwadniania lotniskowego zbiornika magazynowego- codziennie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x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extLst>
                  <a:ext uri="{0D108BD9-81ED-4DB2-BD59-A6C34878D82A}">
                    <a16:rowId xmlns:a16="http://schemas.microsoft.com/office/drawing/2014/main" val="967197405"/>
                  </a:ext>
                </a:extLst>
              </a:tr>
              <a:tr h="471452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Próbka z pkt. odwadniania lotniskowego zbiornika magazynowego, nie będącego w eksploatacji (w trakcie sedymentacji lub czekającego na zwolnienie)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x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extLst>
                  <a:ext uri="{0D108BD9-81ED-4DB2-BD59-A6C34878D82A}">
                    <a16:rowId xmlns:a16="http://schemas.microsoft.com/office/drawing/2014/main" val="1148876703"/>
                  </a:ext>
                </a:extLst>
              </a:tr>
              <a:tr h="258014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Próbka z punktu odwodnienia filtrów zamontowanych na przyjęciu do zbiorników lotniskowych oraz kontrola filtrów siatkowych.</a:t>
                      </a: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x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extLst>
                  <a:ext uri="{0D108BD9-81ED-4DB2-BD59-A6C34878D82A}">
                    <a16:rowId xmlns:a16="http://schemas.microsoft.com/office/drawing/2014/main" val="583321559"/>
                  </a:ext>
                </a:extLst>
              </a:tr>
              <a:tr h="442182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Próbka z filtrów systemu hydrantowego, filtra załadunkowego oraz pojazdu obsługującego system hydrantowy- codziennie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x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extLst>
                  <a:ext uri="{0D108BD9-81ED-4DB2-BD59-A6C34878D82A}">
                    <a16:rowId xmlns:a16="http://schemas.microsoft.com/office/drawing/2014/main" val="317893880"/>
                  </a:ext>
                </a:extLst>
              </a:tr>
              <a:tr h="451062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Punkty odwodnienia cysterny lotniskowej (próbka z odwodnienia cysterny lotniskowej, po jej napełnieniu)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x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extLst>
                  <a:ext uri="{0D108BD9-81ED-4DB2-BD59-A6C34878D82A}">
                    <a16:rowId xmlns:a16="http://schemas.microsoft.com/office/drawing/2014/main" val="255048638"/>
                  </a:ext>
                </a:extLst>
              </a:tr>
              <a:tr h="275463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Próbka pobrana podczas tankowania i </a:t>
                      </a:r>
                      <a:r>
                        <a:rPr lang="pl-PL" sz="1000" dirty="0" err="1">
                          <a:effectLst/>
                        </a:rPr>
                        <a:t>roztankowywania</a:t>
                      </a:r>
                      <a:r>
                        <a:rPr lang="pl-PL" sz="1000" dirty="0">
                          <a:effectLst/>
                        </a:rPr>
                        <a:t> samolotu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  x 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extLst>
                  <a:ext uri="{0D108BD9-81ED-4DB2-BD59-A6C34878D82A}">
                    <a16:rowId xmlns:a16="http://schemas.microsoft.com/office/drawing/2014/main" val="4232210136"/>
                  </a:ext>
                </a:extLst>
              </a:tr>
              <a:tr h="291243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Próbka z przepłukania najniższego punktu pojazdu obsługującego system hydrantowy, przed i po zakończeniu pracy- codziennie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 x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extLst>
                  <a:ext uri="{0D108BD9-81ED-4DB2-BD59-A6C34878D82A}">
                    <a16:rowId xmlns:a16="http://schemas.microsoft.com/office/drawing/2014/main" val="1303899657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Próbki z przepłukania wszystkich najniższych punktów systemu hydrantowego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x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88" marR="26388" marT="0" marB="0"/>
                </a:tc>
                <a:extLst>
                  <a:ext uri="{0D108BD9-81ED-4DB2-BD59-A6C34878D82A}">
                    <a16:rowId xmlns:a16="http://schemas.microsoft.com/office/drawing/2014/main" val="2067637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67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CF3C1C-7BDA-4363-AB2D-3B455ACC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231343"/>
            <a:ext cx="6480720" cy="527462"/>
          </a:xfrm>
        </p:spPr>
        <p:txBody>
          <a:bodyPr/>
          <a:lstStyle/>
          <a:p>
            <a:r>
              <a:rPr lang="pl-PL" dirty="0"/>
              <a:t>Rzeczywistość GA w zakresie paliwa</a:t>
            </a:r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300192" y="843558"/>
            <a:ext cx="2016224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346362340"/>
              </p:ext>
            </p:extLst>
          </p:nvPr>
        </p:nvGraphicFramePr>
        <p:xfrm>
          <a:off x="1187624" y="258628"/>
          <a:ext cx="7776864" cy="5134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739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dzalew\AppData\Local\Microsoft\Windows\Temporary Internet Files\Content.IE5\XI1EFVS3\MP900400038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53"/>
          <a:stretch/>
        </p:blipFill>
        <p:spPr bwMode="auto">
          <a:xfrm>
            <a:off x="-108520" y="-236562"/>
            <a:ext cx="13089630" cy="538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8640" y="1280741"/>
            <a:ext cx="6480720" cy="566309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7383D"/>
              </a:clrFrom>
              <a:clrTo>
                <a:srgbClr val="37383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1" y="173715"/>
            <a:ext cx="1764000" cy="51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713029F6-2647-4619-8CB1-B6E9525193A6}"/>
              </a:ext>
            </a:extLst>
          </p:cNvPr>
          <p:cNvSpPr/>
          <p:nvPr/>
        </p:nvSpPr>
        <p:spPr>
          <a:xfrm>
            <a:off x="611560" y="843558"/>
            <a:ext cx="4824536" cy="56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>
                <a:solidFill>
                  <a:prstClr val="white"/>
                </a:solidFill>
              </a:rPr>
              <a:t>3.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Proces zarządzania ryzykiem</a:t>
            </a:r>
          </a:p>
        </p:txBody>
      </p:sp>
    </p:spTree>
    <p:extLst>
      <p:ext uri="{BB962C8B-B14F-4D97-AF65-F5344CB8AC3E}">
        <p14:creationId xmlns:p14="http://schemas.microsoft.com/office/powerpoint/2010/main" val="413265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50E842-7DFF-46F4-8692-4B2C8424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195486"/>
            <a:ext cx="8640960" cy="527462"/>
          </a:xfrm>
        </p:spPr>
        <p:txBody>
          <a:bodyPr/>
          <a:lstStyle/>
          <a:p>
            <a:r>
              <a:rPr lang="pl-PL" dirty="0"/>
              <a:t>Zarządzanie ryzykiem</a:t>
            </a:r>
            <a:endParaRPr lang="en-GB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49F8DF6-7E8E-4185-8F7E-2C705CC20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491630"/>
            <a:ext cx="4123237" cy="3030537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01B46EEF-8778-4AF4-94FC-E3741BA74E22}"/>
              </a:ext>
            </a:extLst>
          </p:cNvPr>
          <p:cNvSpPr txBox="1">
            <a:spLocks/>
          </p:cNvSpPr>
          <p:nvPr/>
        </p:nvSpPr>
        <p:spPr>
          <a:xfrm>
            <a:off x="5292080" y="1563638"/>
            <a:ext cx="3024336" cy="2288323"/>
          </a:xfrm>
          <a:prstGeom prst="rect">
            <a:avLst/>
          </a:prstGeom>
          <a:ln w="19050">
            <a:solidFill>
              <a:srgbClr val="FFFF00"/>
            </a:solidFill>
          </a:ln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43A8A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>
              <a:buClr>
                <a:srgbClr val="FF0000"/>
              </a:buClr>
              <a:buFont typeface="+mj-lt"/>
              <a:buAutoNum type="arabicPeriod"/>
            </a:pPr>
            <a:r>
              <a:rPr lang="pl-PL" sz="1200" b="0" dirty="0"/>
              <a:t>Czy rozumiemy jakie wypadki mogą się wydarzyć? </a:t>
            </a:r>
          </a:p>
          <a:p>
            <a:pPr marL="228600" indent="-228600">
              <a:buClr>
                <a:srgbClr val="FF0000"/>
              </a:buClr>
              <a:buFont typeface="+mj-lt"/>
              <a:buAutoNum type="arabicPeriod"/>
            </a:pPr>
            <a:endParaRPr lang="pl-PL" sz="1200" b="0" dirty="0"/>
          </a:p>
          <a:p>
            <a:pPr marL="228600" indent="-228600">
              <a:buClr>
                <a:srgbClr val="FF0000"/>
              </a:buClr>
              <a:buFont typeface="+mj-lt"/>
              <a:buAutoNum type="arabicPeriod"/>
            </a:pPr>
            <a:r>
              <a:rPr lang="pl-PL" sz="1200" b="0" dirty="0"/>
              <a:t>Czy wiemy jakie systemy, procedury, bariery chronią nas przed wypadkami? </a:t>
            </a:r>
          </a:p>
          <a:p>
            <a:pPr marL="228600" indent="-228600">
              <a:buClr>
                <a:srgbClr val="FF0000"/>
              </a:buClr>
              <a:buFont typeface="+mj-lt"/>
              <a:buAutoNum type="arabicPeriod"/>
            </a:pPr>
            <a:endParaRPr lang="pl-PL" sz="1200" b="0" dirty="0"/>
          </a:p>
          <a:p>
            <a:pPr marL="228600" indent="-228600">
              <a:buClr>
                <a:srgbClr val="FF0000"/>
              </a:buClr>
              <a:buFont typeface="+mj-lt"/>
              <a:buAutoNum type="arabicPeriod"/>
            </a:pPr>
            <a:r>
              <a:rPr lang="pl-PL" sz="1200" b="0" dirty="0"/>
              <a:t>Czy otrzymujemy informacje na czas w celu zapewnienia, że bariery, systemy, ludzie pracują zgodnie                      i skutecznie chronią nas przed wypadkami? 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429558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8DF166-49D0-4279-A13B-5F18FF6B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123478"/>
            <a:ext cx="8640960" cy="527462"/>
          </a:xfrm>
        </p:spPr>
        <p:txBody>
          <a:bodyPr/>
          <a:lstStyle/>
          <a:p>
            <a:r>
              <a:rPr lang="pl-PL" dirty="0"/>
              <a:t>Przykładowa ocena ryzyka</a:t>
            </a:r>
            <a:endParaRPr lang="en-GB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B0E475E0-3874-4C60-B919-C5682509C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638659"/>
            <a:ext cx="7260526" cy="2877834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669DA88-70B4-4AF9-B943-98512B0E7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516493"/>
            <a:ext cx="864096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74638" indent="-27463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SzPct val="100000"/>
              <a:buFont typeface="Univers 45 Light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9275" indent="-2730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808038" indent="-2571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82675" indent="-2730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355725" indent="-2714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12925" indent="-271463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270125" indent="-271463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727325" indent="-271463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184525" indent="-271463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533400" lvl="2" indent="0">
              <a:lnSpc>
                <a:spcPct val="110000"/>
              </a:lnSpc>
              <a:buClr>
                <a:srgbClr val="009900"/>
              </a:buClr>
              <a:buNone/>
            </a:pPr>
            <a:r>
              <a:rPr lang="pl-PL" dirty="0"/>
              <a:t>PROCES:</a:t>
            </a:r>
          </a:p>
          <a:p>
            <a:pPr marL="876300" lvl="2" indent="-342900">
              <a:lnSpc>
                <a:spcPct val="110000"/>
              </a:lnSpc>
              <a:buClr>
                <a:srgbClr val="009900"/>
              </a:buClr>
              <a:buAutoNum type="arabicPeriod"/>
            </a:pPr>
            <a:r>
              <a:rPr lang="pl-PL" sz="1200" dirty="0"/>
              <a:t>Zespół</a:t>
            </a:r>
          </a:p>
          <a:p>
            <a:pPr marL="876300" lvl="2" indent="-342900">
              <a:lnSpc>
                <a:spcPct val="110000"/>
              </a:lnSpc>
              <a:buClr>
                <a:srgbClr val="009900"/>
              </a:buClr>
              <a:buAutoNum type="arabicPeriod"/>
            </a:pPr>
            <a:r>
              <a:rPr lang="pl-PL" sz="1200" dirty="0"/>
              <a:t>Identyfikacja ryzyka- scenariusze zdarzeń</a:t>
            </a:r>
          </a:p>
          <a:p>
            <a:pPr marL="876300" lvl="2" indent="-342900">
              <a:lnSpc>
                <a:spcPct val="110000"/>
              </a:lnSpc>
              <a:buClr>
                <a:srgbClr val="009900"/>
              </a:buClr>
              <a:buAutoNum type="arabicPeriod"/>
            </a:pPr>
            <a:r>
              <a:rPr lang="pl-PL" sz="1200" dirty="0"/>
              <a:t>Ocena ryzyka, ocena </a:t>
            </a:r>
            <a:r>
              <a:rPr lang="pl-PL" sz="1200" dirty="0" err="1"/>
              <a:t>zarządzalności</a:t>
            </a:r>
            <a:endParaRPr lang="pl-PL" sz="1200" dirty="0"/>
          </a:p>
          <a:p>
            <a:pPr marL="876300" lvl="2" indent="-342900">
              <a:lnSpc>
                <a:spcPct val="110000"/>
              </a:lnSpc>
              <a:buClr>
                <a:srgbClr val="009900"/>
              </a:buClr>
              <a:buAutoNum type="arabicPeriod"/>
            </a:pPr>
            <a:r>
              <a:rPr lang="pl-PL" sz="1200" dirty="0"/>
              <a:t>Plan działań mający na celu minimalizację poziomu ryzyka</a:t>
            </a:r>
          </a:p>
          <a:p>
            <a:pPr marL="876300" lvl="2" indent="-342900">
              <a:lnSpc>
                <a:spcPct val="110000"/>
              </a:lnSpc>
              <a:buClr>
                <a:srgbClr val="009900"/>
              </a:buClr>
              <a:buAutoNum type="arabicPeriod"/>
            </a:pPr>
            <a:endParaRPr lang="en-GB" dirty="0"/>
          </a:p>
        </p:txBody>
      </p:sp>
      <p:sp>
        <p:nvSpPr>
          <p:cNvPr id="10" name="Nawias klamrowy zamykający 9">
            <a:extLst>
              <a:ext uri="{FF2B5EF4-FFF2-40B4-BE49-F238E27FC236}">
                <a16:creationId xmlns:a16="http://schemas.microsoft.com/office/drawing/2014/main" id="{5405E94C-9EB1-459D-84DD-0E34C7185467}"/>
              </a:ext>
            </a:extLst>
          </p:cNvPr>
          <p:cNvSpPr/>
          <p:nvPr/>
        </p:nvSpPr>
        <p:spPr>
          <a:xfrm>
            <a:off x="5148064" y="3795886"/>
            <a:ext cx="432048" cy="122413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451272AF-C5B0-4D26-B3F5-93FC2CE73620}"/>
              </a:ext>
            </a:extLst>
          </p:cNvPr>
          <p:cNvSpPr txBox="1">
            <a:spLocks/>
          </p:cNvSpPr>
          <p:nvPr/>
        </p:nvSpPr>
        <p:spPr>
          <a:xfrm>
            <a:off x="5724128" y="3723878"/>
            <a:ext cx="2376264" cy="1296817"/>
          </a:xfrm>
          <a:prstGeom prst="rect">
            <a:avLst/>
          </a:prstGeom>
          <a:ln w="19050">
            <a:solidFill>
              <a:srgbClr val="FFFF00"/>
            </a:solidFill>
          </a:ln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43A8A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>
              <a:buClr>
                <a:srgbClr val="FF0000"/>
              </a:buClr>
              <a:buFont typeface="+mj-lt"/>
              <a:buAutoNum type="arabicPeriod"/>
            </a:pPr>
            <a:r>
              <a:rPr lang="pl-PL" sz="1200" b="0" dirty="0"/>
              <a:t>Powtarzalność</a:t>
            </a:r>
          </a:p>
          <a:p>
            <a:pPr marL="228600" indent="-228600">
              <a:buClr>
                <a:srgbClr val="FF0000"/>
              </a:buClr>
              <a:buFont typeface="+mj-lt"/>
              <a:buAutoNum type="arabicPeriod"/>
            </a:pPr>
            <a:r>
              <a:rPr lang="pl-PL" sz="1200" b="0" dirty="0"/>
              <a:t>Ocena skuteczności barier</a:t>
            </a:r>
          </a:p>
          <a:p>
            <a:pPr marL="228600" indent="-228600">
              <a:buClr>
                <a:srgbClr val="FF0000"/>
              </a:buClr>
              <a:buFont typeface="+mj-lt"/>
              <a:buAutoNum type="arabicPeriod"/>
            </a:pPr>
            <a:r>
              <a:rPr lang="pl-PL" sz="1200" b="0" dirty="0"/>
              <a:t>Komunikacja </a:t>
            </a:r>
          </a:p>
          <a:p>
            <a:pPr marL="228600" indent="-228600">
              <a:buClr>
                <a:srgbClr val="FF0000"/>
              </a:buClr>
              <a:buFont typeface="+mj-lt"/>
              <a:buAutoNum type="arabicPeriod"/>
            </a:pPr>
            <a:r>
              <a:rPr lang="pl-PL" sz="1200" b="0" dirty="0"/>
              <a:t>Spójność</a:t>
            </a:r>
          </a:p>
        </p:txBody>
      </p:sp>
    </p:spTree>
    <p:extLst>
      <p:ext uri="{BB962C8B-B14F-4D97-AF65-F5344CB8AC3E}">
        <p14:creationId xmlns:p14="http://schemas.microsoft.com/office/powerpoint/2010/main" val="1867501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2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40" y="913291"/>
            <a:ext cx="5412006" cy="383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40" y="3544663"/>
            <a:ext cx="2142027" cy="120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CCC605B7-7697-4BF0-8912-546CD266936F}"/>
              </a:ext>
            </a:extLst>
          </p:cNvPr>
          <p:cNvSpPr/>
          <p:nvPr/>
        </p:nvSpPr>
        <p:spPr>
          <a:xfrm>
            <a:off x="2514600" y="140493"/>
            <a:ext cx="522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Pożar podczas dostawy paliwa – Denver 2001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01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1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951570"/>
            <a:ext cx="5674220" cy="372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3435846"/>
            <a:ext cx="2639632" cy="127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0D0884B2-965D-4EAD-AE45-3E721059BFE1}"/>
              </a:ext>
            </a:extLst>
          </p:cNvPr>
          <p:cNvSpPr/>
          <p:nvPr/>
        </p:nvSpPr>
        <p:spPr>
          <a:xfrm>
            <a:off x="2339752" y="12347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Wyciek paliwa podczas tankowania, zapłon- Miami 1998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54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67779" name="Picture 3" descr="17plane2-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71" y="735546"/>
            <a:ext cx="470768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7780" name="Picture 4" descr="plane-heathrow-cp-41839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651870"/>
            <a:ext cx="1643232" cy="114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15388"/>
            <a:ext cx="8640960" cy="527462"/>
          </a:xfrm>
        </p:spPr>
        <p:txBody>
          <a:bodyPr/>
          <a:lstStyle/>
          <a:p>
            <a:r>
              <a:rPr lang="pl-PL" dirty="0"/>
              <a:t>Ryzyko zanieczyszczenia produktu</a:t>
            </a:r>
            <a:endParaRPr lang="en-GB" b="1" dirty="0"/>
          </a:p>
        </p:txBody>
      </p:sp>
      <p:pic>
        <p:nvPicPr>
          <p:cNvPr id="14" name="Picture 3" descr="EasyJet 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7744"/>
            <a:ext cx="3293914" cy="246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65070" y="1329612"/>
            <a:ext cx="140415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25" dirty="0"/>
              <a:t>No fuel heaters in aircraft, ice 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8957" y="2085697"/>
            <a:ext cx="140415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25" dirty="0"/>
              <a:t>Damaged filter due to water and dirt </a:t>
            </a:r>
          </a:p>
        </p:txBody>
      </p:sp>
    </p:spTree>
    <p:extLst>
      <p:ext uri="{BB962C8B-B14F-4D97-AF65-F5344CB8AC3E}">
        <p14:creationId xmlns:p14="http://schemas.microsoft.com/office/powerpoint/2010/main" val="213473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2900"/>
            <a:ext cx="9418320" cy="54864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724128" y="1854857"/>
            <a:ext cx="3149064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endParaRPr lang="pl-PL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7504" y="4659982"/>
            <a:ext cx="31318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Konferencja Bezpieczeństwa w Lotnictwie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Cywilnym, 24.04.2019,  Warszawa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37383D"/>
              </a:clrFrom>
              <a:clrTo>
                <a:srgbClr val="37383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51470"/>
            <a:ext cx="1764000" cy="51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6030416" y="1915684"/>
            <a:ext cx="313184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</a:rPr>
              <a:t>Adrianna Skoracka</a:t>
            </a:r>
          </a:p>
          <a:p>
            <a:r>
              <a:rPr lang="pl-PL" sz="1100" dirty="0">
                <a:solidFill>
                  <a:srgbClr val="002060"/>
                </a:solidFill>
              </a:rPr>
              <a:t>Dyrektor Zarządzający LOTOS- Air BP Polska</a:t>
            </a:r>
          </a:p>
          <a:p>
            <a:endParaRPr lang="pl-PL" sz="1100" dirty="0">
              <a:solidFill>
                <a:srgbClr val="002060"/>
              </a:solidFill>
            </a:endParaRPr>
          </a:p>
          <a:p>
            <a:r>
              <a:rPr lang="pl-PL" sz="1100" b="1" dirty="0">
                <a:solidFill>
                  <a:srgbClr val="002060"/>
                </a:solidFill>
              </a:rPr>
              <a:t>Zbigniew Kalemba</a:t>
            </a:r>
          </a:p>
          <a:p>
            <a:r>
              <a:rPr lang="pl-PL" sz="1100" dirty="0">
                <a:solidFill>
                  <a:srgbClr val="002060"/>
                </a:solidFill>
              </a:rPr>
              <a:t>Dyrektor ds. Operacyjnych LOTOS-Air BP Polska</a:t>
            </a:r>
            <a:endParaRPr lang="en-GB" sz="1100" dirty="0">
              <a:solidFill>
                <a:srgbClr val="002060"/>
              </a:solidFill>
            </a:endParaRPr>
          </a:p>
          <a:p>
            <a:endParaRPr lang="en-GB" sz="1100" dirty="0">
              <a:solidFill>
                <a:srgbClr val="002060"/>
              </a:solidFill>
              <a:effectLst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96A7280-07F4-409C-ACA5-ABA5B5B5D4A2}"/>
              </a:ext>
            </a:extLst>
          </p:cNvPr>
          <p:cNvSpPr/>
          <p:nvPr/>
        </p:nvSpPr>
        <p:spPr>
          <a:xfrm>
            <a:off x="6016343" y="1059582"/>
            <a:ext cx="31318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effectLst/>
              </a:rPr>
              <a:t>Zarządzanie ryzkiem związanym z obrotem paliw lotniczych</a:t>
            </a:r>
          </a:p>
          <a:p>
            <a:pPr algn="ctr"/>
            <a:endParaRPr lang="en-GB" sz="20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652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/>
      </p:transition>
    </mc:Choice>
    <mc:Fallback xmlns="">
      <p:transition spd="slow">
        <p:push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1800" b="1" dirty="0"/>
          </a:p>
        </p:txBody>
      </p:sp>
      <p:pic>
        <p:nvPicPr>
          <p:cNvPr id="11591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26" y="942199"/>
            <a:ext cx="3171941" cy="189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91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1167595"/>
            <a:ext cx="2807643" cy="210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26" y="2895786"/>
            <a:ext cx="2451414" cy="201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994" y="2895785"/>
            <a:ext cx="1940273" cy="195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4274CB77-C1A8-43AA-961E-44D5E01BBAA1}"/>
              </a:ext>
            </a:extLst>
          </p:cNvPr>
          <p:cNvSpPr/>
          <p:nvPr/>
        </p:nvSpPr>
        <p:spPr>
          <a:xfrm>
            <a:off x="2411760" y="237554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Ryzyko kolizji z samolotem 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50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dzalew\AppData\Local\Microsoft\Windows\Temporary Internet Files\Content.IE5\XI1EFVS3\MP900400038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53"/>
          <a:stretch/>
        </p:blipFill>
        <p:spPr bwMode="auto">
          <a:xfrm>
            <a:off x="-108520" y="-236562"/>
            <a:ext cx="13089630" cy="538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8640" y="1280741"/>
            <a:ext cx="6480720" cy="566309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7383D"/>
              </a:clrFrom>
              <a:clrTo>
                <a:srgbClr val="37383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1" y="173715"/>
            <a:ext cx="1764000" cy="51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713029F6-2647-4619-8CB1-B6E9525193A6}"/>
              </a:ext>
            </a:extLst>
          </p:cNvPr>
          <p:cNvSpPr/>
          <p:nvPr/>
        </p:nvSpPr>
        <p:spPr>
          <a:xfrm>
            <a:off x="251520" y="822885"/>
            <a:ext cx="6552728" cy="56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4. Zapobieganie ryzyku pomyłki w zakresie rodzaju paliwa</a:t>
            </a:r>
          </a:p>
        </p:txBody>
      </p:sp>
    </p:spTree>
    <p:extLst>
      <p:ext uri="{BB962C8B-B14F-4D97-AF65-F5344CB8AC3E}">
        <p14:creationId xmlns:p14="http://schemas.microsoft.com/office/powerpoint/2010/main" val="4331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7"/>
          <a:stretch/>
        </p:blipFill>
        <p:spPr bwMode="auto">
          <a:xfrm>
            <a:off x="4644008" y="1131590"/>
            <a:ext cx="2442468" cy="179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15566"/>
            <a:ext cx="3230708" cy="19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9822"/>
            <a:ext cx="2596028" cy="145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03798"/>
            <a:ext cx="2268252" cy="200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3638F2EF-38A3-4440-A8D6-8F3FDE8F755C}"/>
              </a:ext>
            </a:extLst>
          </p:cNvPr>
          <p:cNvSpPr/>
          <p:nvPr/>
        </p:nvSpPr>
        <p:spPr>
          <a:xfrm>
            <a:off x="2483768" y="15459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043A8A"/>
                </a:solidFill>
              </a:rPr>
              <a:t>Mało prawdopodobne?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49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CF3C1C-7BDA-4363-AB2D-3B455ACC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14030"/>
            <a:ext cx="8640960" cy="527462"/>
          </a:xfrm>
        </p:spPr>
        <p:txBody>
          <a:bodyPr/>
          <a:lstStyle/>
          <a:p>
            <a:r>
              <a:rPr lang="pl-PL" dirty="0"/>
              <a:t>Ryzyko zmieszania</a:t>
            </a:r>
            <a:endParaRPr lang="en-GB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193593"/>
              </p:ext>
            </p:extLst>
          </p:nvPr>
        </p:nvGraphicFramePr>
        <p:xfrm>
          <a:off x="395537" y="741492"/>
          <a:ext cx="8208910" cy="4233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2050">
                  <a:extLst>
                    <a:ext uri="{9D8B030D-6E8A-4147-A177-3AD203B41FA5}">
                      <a16:colId xmlns:a16="http://schemas.microsoft.com/office/drawing/2014/main" val="2404521406"/>
                    </a:ext>
                  </a:extLst>
                </a:gridCol>
                <a:gridCol w="1228189">
                  <a:extLst>
                    <a:ext uri="{9D8B030D-6E8A-4147-A177-3AD203B41FA5}">
                      <a16:colId xmlns:a16="http://schemas.microsoft.com/office/drawing/2014/main" val="53142166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66470545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431839417"/>
                    </a:ext>
                  </a:extLst>
                </a:gridCol>
                <a:gridCol w="1568963">
                  <a:extLst>
                    <a:ext uri="{9D8B030D-6E8A-4147-A177-3AD203B41FA5}">
                      <a16:colId xmlns:a16="http://schemas.microsoft.com/office/drawing/2014/main" val="3817175913"/>
                    </a:ext>
                  </a:extLst>
                </a:gridCol>
                <a:gridCol w="1455372">
                  <a:extLst>
                    <a:ext uri="{9D8B030D-6E8A-4147-A177-3AD203B41FA5}">
                      <a16:colId xmlns:a16="http://schemas.microsoft.com/office/drawing/2014/main" val="827921641"/>
                    </a:ext>
                  </a:extLst>
                </a:gridCol>
              </a:tblGrid>
              <a:tr h="291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 </a:t>
                      </a:r>
                      <a:endParaRPr lang="pl-PL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05" marR="34705" marT="0" marB="0"/>
                </a:tc>
                <a:tc gridSpan="5"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>
                          <a:effectLst/>
                        </a:rPr>
                        <a:t>Rodzaj paliwa wymaganego</a:t>
                      </a:r>
                    </a:p>
                  </a:txBody>
                  <a:tcPr marL="34705" marR="34705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982378"/>
                  </a:ext>
                </a:extLst>
              </a:tr>
              <a:tr h="233458"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Rodzaj paliwa dostarczonego</a:t>
                      </a:r>
                      <a:endParaRPr lang="pl-PL" sz="1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05" marR="34705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 </a:t>
                      </a:r>
                      <a:endParaRPr lang="pl-PL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05" marR="347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Avgas 100LL</a:t>
                      </a:r>
                      <a:endParaRPr lang="pl-PL" sz="1000" b="1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05" marR="347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Avgas UL91</a:t>
                      </a:r>
                      <a:endParaRPr lang="pl-PL" sz="1000" b="1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05" marR="347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J</a:t>
                      </a:r>
                      <a:r>
                        <a:rPr lang="pl-PL" sz="1000" b="1" dirty="0">
                          <a:effectLst/>
                        </a:rPr>
                        <a:t>ET</a:t>
                      </a:r>
                      <a:r>
                        <a:rPr lang="en-US" sz="1000" b="1" dirty="0">
                          <a:effectLst/>
                        </a:rPr>
                        <a:t> (</a:t>
                      </a:r>
                      <a:r>
                        <a:rPr lang="en-US" sz="1000" b="1" dirty="0" err="1">
                          <a:effectLst/>
                        </a:rPr>
                        <a:t>silniki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turbinowe</a:t>
                      </a:r>
                      <a:r>
                        <a:rPr lang="en-US" sz="1000" b="1" dirty="0">
                          <a:effectLst/>
                        </a:rPr>
                        <a:t>)</a:t>
                      </a:r>
                      <a:endParaRPr lang="pl-PL" sz="1000" b="1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05" marR="347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J</a:t>
                      </a:r>
                      <a:r>
                        <a:rPr lang="pl-PL" sz="1000" b="1" dirty="0">
                          <a:effectLst/>
                        </a:rPr>
                        <a:t>ET</a:t>
                      </a:r>
                      <a:r>
                        <a:rPr lang="en-US" sz="1000" b="1" dirty="0">
                          <a:effectLst/>
                        </a:rPr>
                        <a:t> (</a:t>
                      </a:r>
                      <a:r>
                        <a:rPr lang="en-US" sz="1000" b="1" dirty="0" err="1">
                          <a:effectLst/>
                        </a:rPr>
                        <a:t>silniki</a:t>
                      </a:r>
                      <a:r>
                        <a:rPr lang="en-US" sz="1000" b="1" dirty="0">
                          <a:effectLst/>
                        </a:rPr>
                        <a:t> diesel)</a:t>
                      </a:r>
                      <a:endParaRPr lang="pl-PL" sz="1000" b="1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05" marR="34705" marT="0" marB="0" anchor="ctr"/>
                </a:tc>
                <a:extLst>
                  <a:ext uri="{0D108BD9-81ED-4DB2-BD59-A6C34878D82A}">
                    <a16:rowId xmlns:a16="http://schemas.microsoft.com/office/drawing/2014/main" val="567689959"/>
                  </a:ext>
                </a:extLst>
              </a:tr>
              <a:tr h="7651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Jet Fuel</a:t>
                      </a:r>
                      <a:endParaRPr lang="pl-PL" sz="1000" b="1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05" marR="347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Konsekwencje: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Detonacyjne spalanie w komorach silnika powodujące uszkodzenie i zniszczenie silnika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GROZI KATASTROFĄ</a:t>
                      </a:r>
                      <a:endParaRPr lang="pl-PL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Konsekwencje: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Detonacyjne spalanie w komorach silnika powodujące uszkodzenie I zniszczenie silnika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GROZI KATASTROFĄ</a:t>
                      </a:r>
                      <a:endParaRPr lang="pl-PL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OK</a:t>
                      </a:r>
                      <a:endParaRPr lang="pl-PL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OK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*Właściwe działanie zależy od liczby cetanowej dolanego paliwa lotniczego.</a:t>
                      </a:r>
                      <a:endParaRPr lang="pl-PL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43138"/>
                  </a:ext>
                </a:extLst>
              </a:tr>
              <a:tr h="14209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Avgas 100LL</a:t>
                      </a:r>
                      <a:endParaRPr lang="pl-PL" sz="1000" b="1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05" marR="347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OK</a:t>
                      </a:r>
                      <a:endParaRPr lang="pl-PL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Konsekwencje: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Unieruchomienie silnika, pogorszenie działania i  wzrost dodatkowych napraw.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NIE GROZI KATASTROFĄ</a:t>
                      </a:r>
                      <a:endParaRPr lang="pl-PL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Konsekwencje: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Para wodna może spowodować blokadę układu paliwowego ze względu na inne właściwości benzyny lotniczej.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NIE GROZI KATASTROFĄ *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*Dla niektórych silników turbinowych </a:t>
                      </a:r>
                      <a:r>
                        <a:rPr lang="pl-PL" sz="800" dirty="0" err="1">
                          <a:effectLst/>
                        </a:rPr>
                        <a:t>Avgas</a:t>
                      </a:r>
                      <a:r>
                        <a:rPr lang="pl-PL" sz="800" dirty="0">
                          <a:effectLst/>
                        </a:rPr>
                        <a:t> 100LL jest awaryjnym paliwem zastępczym.</a:t>
                      </a:r>
                      <a:endParaRPr lang="pl-PL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Konsekwencje: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Utrata mocy,</a:t>
                      </a:r>
                      <a:r>
                        <a:rPr lang="pl-PL" sz="800" baseline="0" dirty="0">
                          <a:effectLst/>
                        </a:rPr>
                        <a:t> </a:t>
                      </a:r>
                      <a:r>
                        <a:rPr lang="pl-PL" sz="800" dirty="0">
                          <a:effectLst/>
                        </a:rPr>
                        <a:t> awaria silnika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GROZI KATASTROFĄ</a:t>
                      </a:r>
                      <a:endParaRPr lang="pl-PL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711533"/>
                  </a:ext>
                </a:extLst>
              </a:tr>
              <a:tr h="131167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Avgas UL91</a:t>
                      </a:r>
                      <a:endParaRPr lang="pl-PL" sz="1000" b="1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05" marR="347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Konsekwencje: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Detonacyjne spalanie w komorach silnika powodujące uszkodzenie i zniszczenie silnika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GROZI KATASTROFĄ</a:t>
                      </a:r>
                      <a:endParaRPr lang="pl-PL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OK</a:t>
                      </a:r>
                      <a:endParaRPr lang="pl-PL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Konsekwencje: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Para wodna może spowodować blokadę układu paliwowego ze względu na inne właściwości benzyny lotniczej.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NIE GROZI KATASTROFĄ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aseline="30000" dirty="0">
                          <a:effectLst/>
                        </a:rPr>
                        <a:t>?</a:t>
                      </a:r>
                      <a:r>
                        <a:rPr lang="pl-PL" sz="800" dirty="0">
                          <a:effectLst/>
                        </a:rPr>
                        <a:t>Pytanie – Czy </a:t>
                      </a:r>
                      <a:r>
                        <a:rPr lang="pl-PL" sz="800" dirty="0" err="1">
                          <a:effectLst/>
                        </a:rPr>
                        <a:t>Avgas</a:t>
                      </a:r>
                      <a:r>
                        <a:rPr lang="pl-PL" sz="800" dirty="0">
                          <a:effectLst/>
                        </a:rPr>
                        <a:t> UL91 jest dopuszczonym paliwem dla tego typu silników?</a:t>
                      </a:r>
                      <a:endParaRPr lang="pl-PL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Konsekwencje: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Utrata mocy, awaria silnika.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GROZI KATASTROFĄ</a:t>
                      </a:r>
                      <a:endParaRPr lang="pl-PL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05" marR="3470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944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206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DBBA59-4FE8-4E2B-BC62-D62F32280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43A8A"/>
                </a:solidFill>
              </a:rPr>
              <a:t>                                                                                                                                                                 </a:t>
            </a:r>
            <a:endParaRPr lang="en-GB" sz="2000" b="1" dirty="0">
              <a:solidFill>
                <a:srgbClr val="043A8A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D6BEEE0-C3EF-4CBE-9E41-4F763810C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31590"/>
            <a:ext cx="7056784" cy="3535627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3187D3FF-8967-47CB-8E74-B8CD60327992}"/>
              </a:ext>
            </a:extLst>
          </p:cNvPr>
          <p:cNvSpPr txBox="1">
            <a:spLocks/>
          </p:cNvSpPr>
          <p:nvPr/>
        </p:nvSpPr>
        <p:spPr>
          <a:xfrm>
            <a:off x="2339752" y="214030"/>
            <a:ext cx="8640960" cy="527462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8254824-DDCC-4181-841F-A5BF794741CB}"/>
              </a:ext>
            </a:extLst>
          </p:cNvPr>
          <p:cNvSpPr/>
          <p:nvPr/>
        </p:nvSpPr>
        <p:spPr>
          <a:xfrm>
            <a:off x="2483768" y="1545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043A8A"/>
                </a:solidFill>
              </a:rPr>
              <a:t>Bariery chroniące przed zatankowaniem złego paliwa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031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50E842-7DFF-46F4-8692-4B2C8424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195486"/>
            <a:ext cx="8640960" cy="527462"/>
          </a:xfrm>
        </p:spPr>
        <p:txBody>
          <a:bodyPr/>
          <a:lstStyle/>
          <a:p>
            <a:r>
              <a:rPr lang="pl-PL" dirty="0"/>
              <a:t>Prawidłowe oznakowanie samolotu</a:t>
            </a:r>
            <a:endParaRPr lang="en-GB" dirty="0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4E8CE83A-9AA0-4E37-B5C7-A5BB8957DB9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129943"/>
              </p:ext>
            </p:extLst>
          </p:nvPr>
        </p:nvGraphicFramePr>
        <p:xfrm>
          <a:off x="3095836" y="1076429"/>
          <a:ext cx="2952328" cy="4060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ocument" r:id="rId3" imgW="4997446" imgH="6873844" progId="Word.Document.12">
                  <p:embed/>
                </p:oleObj>
              </mc:Choice>
              <mc:Fallback>
                <p:oleObj name="Document" r:id="rId3" imgW="4997446" imgH="68738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5836" y="1076429"/>
                        <a:ext cx="2952328" cy="4060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174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50E842-7DFF-46F4-8692-4B2C8424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195486"/>
            <a:ext cx="8640960" cy="527462"/>
          </a:xfrm>
        </p:spPr>
        <p:txBody>
          <a:bodyPr>
            <a:normAutofit fontScale="90000"/>
          </a:bodyPr>
          <a:lstStyle/>
          <a:p>
            <a:r>
              <a:rPr lang="pl-PL" dirty="0"/>
              <a:t>Zasady obowiązujące operatora w przypadku </a:t>
            </a:r>
            <a:br>
              <a:rPr lang="pl-PL" dirty="0"/>
            </a:br>
            <a:r>
              <a:rPr lang="pl-PL" dirty="0"/>
              <a:t>wątpliwości co do rodzaju paliwa</a:t>
            </a:r>
            <a:endParaRPr lang="en-GB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A9100B54-D5C7-4D08-B358-405DA9E0C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944" y="1563638"/>
            <a:ext cx="4393183" cy="3030537"/>
          </a:xfrm>
        </p:spPr>
        <p:txBody>
          <a:bodyPr/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pl-PL" dirty="0"/>
              <a:t>Nie spekuluj, nie podejmuj decyzji samodzielnie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pl-PL" dirty="0"/>
              <a:t>Upewnij się co do rodzaju Paliwa = poproś Pilota o wypełnienie załącznika A10 w celu potwierdzenia rodzaju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pl-PL" dirty="0"/>
              <a:t>W przypadku odmowy Pilota i dalszych niepewności- </a:t>
            </a:r>
            <a:r>
              <a:rPr lang="pl-PL" u="sng" dirty="0"/>
              <a:t>odmów</a:t>
            </a:r>
            <a:r>
              <a:rPr lang="pl-PL" dirty="0"/>
              <a:t> tankowania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pl-PL" dirty="0"/>
              <a:t>Aircraft </a:t>
            </a:r>
            <a:r>
              <a:rPr lang="pl-PL" dirty="0" err="1"/>
              <a:t>Fuelling</a:t>
            </a:r>
            <a:r>
              <a:rPr lang="pl-PL" dirty="0"/>
              <a:t> data </a:t>
            </a:r>
            <a:r>
              <a:rPr lang="pl-PL" dirty="0" err="1"/>
              <a:t>sheets</a:t>
            </a:r>
            <a:r>
              <a:rPr lang="pl-PL" dirty="0"/>
              <a:t>- zapoznaj się ze specyfikacją przed zatankowaniem danego rodzaju samolotu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  <p:graphicFrame>
        <p:nvGraphicFramePr>
          <p:cNvPr id="8" name="Obiekt 7">
            <a:extLst>
              <a:ext uri="{FF2B5EF4-FFF2-40B4-BE49-F238E27FC236}">
                <a16:creationId xmlns:a16="http://schemas.microsoft.com/office/drawing/2014/main" id="{6307872E-88A9-450C-BEB9-73F8434D36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746248"/>
              </p:ext>
            </p:extLst>
          </p:nvPr>
        </p:nvGraphicFramePr>
        <p:xfrm>
          <a:off x="755576" y="915566"/>
          <a:ext cx="28638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3" imgW="4000412" imgH="5676900" progId="AcroExch.Document.11">
                  <p:embed/>
                </p:oleObj>
              </mc:Choice>
              <mc:Fallback>
                <p:oleObj name="Acrobat Document" r:id="rId3" imgW="4000412" imgH="56769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915566"/>
                        <a:ext cx="286385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7386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Ankieta wśród Pilotów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altLang="pl-PL" sz="1500" dirty="0"/>
              <a:t>Próbka ankietowana: 548 Pilotów </a:t>
            </a:r>
          </a:p>
          <a:p>
            <a:pPr>
              <a:buNone/>
            </a:pPr>
            <a:endParaRPr lang="en-US" altLang="pl-PL" sz="1500" dirty="0"/>
          </a:p>
          <a:p>
            <a:pPr marL="342900" indent="-342900">
              <a:buFont typeface="+mj-lt"/>
              <a:buAutoNum type="arabicPeriod"/>
            </a:pPr>
            <a:r>
              <a:rPr lang="en-US" altLang="pl-PL" sz="1500" dirty="0"/>
              <a:t>6% </a:t>
            </a:r>
            <a:r>
              <a:rPr lang="pl-PL" altLang="pl-PL" sz="1500" dirty="0"/>
              <a:t>doświadczyło incydentu lub „o mały włos” zmieszania paliwa</a:t>
            </a:r>
            <a:endParaRPr lang="en-US" altLang="pl-PL" sz="1500" dirty="0"/>
          </a:p>
          <a:p>
            <a:pPr marL="342900" indent="-342900">
              <a:buFont typeface="+mj-lt"/>
              <a:buAutoNum type="arabicPeriod"/>
            </a:pPr>
            <a:r>
              <a:rPr lang="en-US" altLang="pl-PL" sz="1500" dirty="0"/>
              <a:t>33% </a:t>
            </a:r>
            <a:r>
              <a:rPr lang="pl-PL" altLang="pl-PL" sz="1500" dirty="0"/>
              <a:t>przyznało, że zna przypadki innych Pilotów, którzy doświadczyli przypadków zmieszania</a:t>
            </a:r>
            <a:endParaRPr lang="en-US" altLang="pl-PL" sz="1500" dirty="0"/>
          </a:p>
          <a:p>
            <a:pPr marL="342900" indent="-342900">
              <a:buFont typeface="+mj-lt"/>
              <a:buAutoNum type="arabicPeriod"/>
            </a:pPr>
            <a:r>
              <a:rPr lang="en-US" altLang="pl-PL" sz="1500" dirty="0"/>
              <a:t>78% </a:t>
            </a:r>
            <a:r>
              <a:rPr lang="pl-PL" altLang="pl-PL" sz="1500" dirty="0"/>
              <a:t>Pilotów uważa, że zmieszanie paliwa jest bardzo rzadkie</a:t>
            </a:r>
            <a:endParaRPr lang="en-US" altLang="pl-PL" sz="1500" dirty="0"/>
          </a:p>
          <a:p>
            <a:pPr marL="342900" indent="-342900">
              <a:buFont typeface="+mj-lt"/>
              <a:buAutoNum type="arabicPeriod"/>
            </a:pPr>
            <a:r>
              <a:rPr lang="en-US" altLang="pl-PL" sz="1500" dirty="0"/>
              <a:t>86% </a:t>
            </a:r>
            <a:r>
              <a:rPr lang="pl-PL" altLang="pl-PL" sz="1500" dirty="0"/>
              <a:t>Pilotów uważa, że obsługa przed lotem chroni ich przed incydentem zmieszania </a:t>
            </a:r>
          </a:p>
          <a:p>
            <a:pPr marL="342900" indent="-342900">
              <a:buFont typeface="+mj-lt"/>
              <a:buAutoNum type="arabicPeriod"/>
            </a:pPr>
            <a:r>
              <a:rPr lang="pl-PL" altLang="pl-PL" sz="1500" dirty="0"/>
              <a:t>Ponad </a:t>
            </a:r>
            <a:r>
              <a:rPr lang="en-US" altLang="pl-PL" sz="1500" dirty="0"/>
              <a:t> 83% </a:t>
            </a:r>
            <a:r>
              <a:rPr lang="pl-PL" altLang="pl-PL" sz="1500" dirty="0"/>
              <a:t>Pilotów, w przypadku braku oznakowania i weryfikacji rodzaju paliwa umieściłoby naklejkę otrzymaną od Operatora.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2923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dzalew\AppData\Local\Microsoft\Windows\Temporary Internet Files\Content.IE5\XI1EFVS3\MP900400038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53"/>
          <a:stretch/>
        </p:blipFill>
        <p:spPr bwMode="auto">
          <a:xfrm>
            <a:off x="-108520" y="-236562"/>
            <a:ext cx="13089630" cy="538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8640" y="1280741"/>
            <a:ext cx="6480720" cy="566309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7383D"/>
              </a:clrFrom>
              <a:clrTo>
                <a:srgbClr val="37383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1" y="173715"/>
            <a:ext cx="1764000" cy="51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713029F6-2647-4619-8CB1-B6E9525193A6}"/>
              </a:ext>
            </a:extLst>
          </p:cNvPr>
          <p:cNvSpPr/>
          <p:nvPr/>
        </p:nvSpPr>
        <p:spPr>
          <a:xfrm>
            <a:off x="611560" y="843558"/>
            <a:ext cx="4824536" cy="56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4.</a:t>
            </a: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Regulacje lokalne, standardy branżowe</a:t>
            </a:r>
          </a:p>
        </p:txBody>
      </p:sp>
    </p:spTree>
    <p:extLst>
      <p:ext uri="{BB962C8B-B14F-4D97-AF65-F5344CB8AC3E}">
        <p14:creationId xmlns:p14="http://schemas.microsoft.com/office/powerpoint/2010/main" val="29872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9752" y="195486"/>
            <a:ext cx="6408712" cy="527462"/>
          </a:xfrm>
        </p:spPr>
        <p:txBody>
          <a:bodyPr>
            <a:normAutofit fontScale="90000"/>
          </a:bodyPr>
          <a:lstStyle/>
          <a:p>
            <a:r>
              <a:rPr lang="pl-PL" dirty="0"/>
              <a:t>Standardy branżowe a struktura dokumentów w zakresie operacji i HSSE w LOTOS-Air BP Polska</a:t>
            </a:r>
            <a:endParaRPr lang="en-US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6" y="987574"/>
            <a:ext cx="1244362" cy="1728192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7574"/>
            <a:ext cx="1236732" cy="172819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33" y="987574"/>
            <a:ext cx="1224136" cy="1728192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467544" y="2859782"/>
            <a:ext cx="9361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/>
              <a:t>Usługi </a:t>
            </a:r>
            <a:r>
              <a:rPr lang="pl-PL" sz="1000" dirty="0" err="1"/>
              <a:t>intoplane</a:t>
            </a:r>
            <a:endParaRPr lang="en-US" sz="1000" dirty="0"/>
          </a:p>
        </p:txBody>
      </p:sp>
      <p:sp>
        <p:nvSpPr>
          <p:cNvPr id="17" name="Prostokąt 16"/>
          <p:cNvSpPr/>
          <p:nvPr/>
        </p:nvSpPr>
        <p:spPr>
          <a:xfrm>
            <a:off x="1714114" y="2859782"/>
            <a:ext cx="9361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/>
              <a:t>Bazy paliw</a:t>
            </a:r>
            <a:endParaRPr lang="en-US" sz="1000" dirty="0"/>
          </a:p>
        </p:txBody>
      </p:sp>
      <p:sp>
        <p:nvSpPr>
          <p:cNvPr id="18" name="Prostokąt 17"/>
          <p:cNvSpPr/>
          <p:nvPr/>
        </p:nvSpPr>
        <p:spPr>
          <a:xfrm>
            <a:off x="2960683" y="2859782"/>
            <a:ext cx="1117385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/>
              <a:t>Produkcja, magazynowanie i dystrybucja</a:t>
            </a:r>
            <a:endParaRPr lang="en-US" sz="1000" dirty="0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258" y="987574"/>
            <a:ext cx="1920206" cy="1170544"/>
          </a:xfrm>
          <a:prstGeom prst="rect">
            <a:avLst/>
          </a:prstGeom>
        </p:spPr>
      </p:pic>
      <p:sp>
        <p:nvSpPr>
          <p:cNvPr id="20" name="Prostokąt 19"/>
          <p:cNvSpPr/>
          <p:nvPr/>
        </p:nvSpPr>
        <p:spPr>
          <a:xfrm>
            <a:off x="7320309" y="2715766"/>
            <a:ext cx="9361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/>
              <a:t>HSSE</a:t>
            </a:r>
            <a:endParaRPr lang="en-US" sz="1000" dirty="0"/>
          </a:p>
        </p:txBody>
      </p:sp>
      <p:sp>
        <p:nvSpPr>
          <p:cNvPr id="21" name="Prostokąt 20"/>
          <p:cNvSpPr/>
          <p:nvPr/>
        </p:nvSpPr>
        <p:spPr>
          <a:xfrm>
            <a:off x="4369146" y="928340"/>
            <a:ext cx="21590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Conv_UniversLTStd-Light"/>
              </a:rPr>
              <a:t>Air BP Regulations </a:t>
            </a:r>
            <a:endParaRPr lang="pl-PL" dirty="0">
              <a:solidFill>
                <a:srgbClr val="009900"/>
              </a:solidFill>
              <a:latin typeface="Conv_UniversLTStd-Light"/>
            </a:endParaRPr>
          </a:p>
          <a:p>
            <a:r>
              <a:rPr lang="en-US" dirty="0" err="1">
                <a:solidFill>
                  <a:srgbClr val="009900"/>
                </a:solidFill>
                <a:latin typeface="Conv_UniversLTStd-Light"/>
              </a:rPr>
              <a:t>Fuelling</a:t>
            </a:r>
            <a:r>
              <a:rPr lang="en-US" dirty="0">
                <a:solidFill>
                  <a:srgbClr val="009900"/>
                </a:solidFill>
                <a:latin typeface="Conv_UniversLTStd-Light"/>
              </a:rPr>
              <a:t> and Quality Control</a:t>
            </a:r>
            <a:endParaRPr lang="en-US" b="0" i="0" dirty="0">
              <a:solidFill>
                <a:srgbClr val="009900"/>
              </a:solidFill>
              <a:effectLst/>
              <a:latin typeface="Conv_UniversLTStd-Light"/>
            </a:endParaRPr>
          </a:p>
        </p:txBody>
      </p:sp>
      <p:sp>
        <p:nvSpPr>
          <p:cNvPr id="22" name="Nawias klamrowy zamykający 21"/>
          <p:cNvSpPr/>
          <p:nvPr/>
        </p:nvSpPr>
        <p:spPr>
          <a:xfrm rot="5400000">
            <a:off x="2663788" y="1275606"/>
            <a:ext cx="1080120" cy="48965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rostokąt 22"/>
          <p:cNvSpPr/>
          <p:nvPr/>
        </p:nvSpPr>
        <p:spPr>
          <a:xfrm>
            <a:off x="1259632" y="4299942"/>
            <a:ext cx="40324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/>
              <a:t>Podręcznik agenta obsługi naziemnej LOTOS-Air BP</a:t>
            </a:r>
          </a:p>
          <a:p>
            <a:pPr algn="ctr"/>
            <a:r>
              <a:rPr lang="pl-PL" sz="1000" dirty="0"/>
              <a:t>Manual Operacyjny LABP </a:t>
            </a:r>
            <a:endParaRPr lang="en-US" sz="1000" dirty="0"/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7788361" y="3147814"/>
            <a:ext cx="1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rostokąt 26"/>
          <p:cNvSpPr/>
          <p:nvPr/>
        </p:nvSpPr>
        <p:spPr>
          <a:xfrm>
            <a:off x="6948264" y="4217026"/>
            <a:ext cx="2088232" cy="51496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/>
              <a:t>Polityka zarządzania bezpieczeństwem (HSSE) w LOTOS-Air BP Polska </a:t>
            </a:r>
            <a:endParaRPr lang="en-US" sz="1000" dirty="0"/>
          </a:p>
        </p:txBody>
      </p:sp>
      <p:cxnSp>
        <p:nvCxnSpPr>
          <p:cNvPr id="30" name="Łącznik prosty ze strzałką 29"/>
          <p:cNvCxnSpPr/>
          <p:nvPr/>
        </p:nvCxnSpPr>
        <p:spPr>
          <a:xfrm>
            <a:off x="5544108" y="4515966"/>
            <a:ext cx="11881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4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-361952" y="-380578"/>
            <a:ext cx="10448432" cy="5913462"/>
            <a:chOff x="-999632" y="-533400"/>
            <a:chExt cx="10448432" cy="5913462"/>
          </a:xfrm>
        </p:grpSpPr>
        <p:pic>
          <p:nvPicPr>
            <p:cNvPr id="21" name="Obraz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99632" y="-533400"/>
              <a:ext cx="10448432" cy="5913462"/>
            </a:xfrm>
            <a:prstGeom prst="rect">
              <a:avLst/>
            </a:prstGeom>
          </p:spPr>
        </p:pic>
        <p:pic>
          <p:nvPicPr>
            <p:cNvPr id="35" name="Obraz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40842" y="1718975"/>
              <a:ext cx="447040" cy="249694"/>
            </a:xfrm>
            <a:prstGeom prst="rect">
              <a:avLst/>
            </a:prstGeom>
          </p:spPr>
        </p:pic>
      </p:grpSp>
      <p:sp>
        <p:nvSpPr>
          <p:cNvPr id="7" name="Text Placeholder 29"/>
          <p:cNvSpPr txBox="1">
            <a:spLocks/>
          </p:cNvSpPr>
          <p:nvPr/>
        </p:nvSpPr>
        <p:spPr>
          <a:xfrm>
            <a:off x="251520" y="1964608"/>
            <a:ext cx="3888432" cy="21776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AutoNum type="arabicPeriod"/>
            </a:pPr>
            <a:r>
              <a:rPr lang="pl-PL" sz="1400" b="1" dirty="0">
                <a:latin typeface="+mj-lt"/>
              </a:rPr>
              <a:t>Wprowadzenie, informacja o rynku</a:t>
            </a:r>
          </a:p>
          <a:p>
            <a:pPr>
              <a:lnSpc>
                <a:spcPct val="200000"/>
              </a:lnSpc>
              <a:buAutoNum type="arabicPeriod"/>
            </a:pPr>
            <a:r>
              <a:rPr lang="pl-PL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Dystrybucja paliw lotniczych w Polsce- zapewnienie jakości produktu</a:t>
            </a:r>
          </a:p>
          <a:p>
            <a:pPr>
              <a:lnSpc>
                <a:spcPct val="200000"/>
              </a:lnSpc>
              <a:buFont typeface="Arial" charset="0"/>
              <a:buAutoNum type="arabicPeriod"/>
            </a:pPr>
            <a:r>
              <a:rPr lang="pl-PL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 zarządzania ryzykiem</a:t>
            </a:r>
          </a:p>
          <a:p>
            <a:pPr marL="0" indent="0">
              <a:buNone/>
            </a:pPr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AutoNum type="arabicPeriod"/>
            </a:pP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323528" y="1012255"/>
            <a:ext cx="936104" cy="338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Plan:</a:t>
            </a:r>
            <a:endParaRPr lang="en-US" sz="2000" dirty="0"/>
          </a:p>
        </p:txBody>
      </p:sp>
      <p:sp>
        <p:nvSpPr>
          <p:cNvPr id="14" name="Text Placeholder 74"/>
          <p:cNvSpPr txBox="1">
            <a:spLocks/>
          </p:cNvSpPr>
          <p:nvPr/>
        </p:nvSpPr>
        <p:spPr>
          <a:xfrm>
            <a:off x="4465392" y="1970850"/>
            <a:ext cx="3418976" cy="176588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+mj-lt"/>
              <a:buAutoNum type="arabicPeriod" startAt="4"/>
            </a:pPr>
            <a:r>
              <a:rPr lang="pl-PL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Zapobieganie ryzyku pomyłki w zakresie  rodzaju paliwa</a:t>
            </a:r>
          </a:p>
          <a:p>
            <a:pPr>
              <a:lnSpc>
                <a:spcPct val="200000"/>
              </a:lnSpc>
              <a:buFont typeface="+mj-lt"/>
              <a:buAutoNum type="arabicPeriod" startAt="4"/>
            </a:pPr>
            <a:r>
              <a:rPr lang="pl-PL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Regulacje lokalne, standardy branżowe</a:t>
            </a:r>
          </a:p>
          <a:p>
            <a:pPr>
              <a:lnSpc>
                <a:spcPct val="200000"/>
              </a:lnSpc>
              <a:buFont typeface="+mj-lt"/>
              <a:buAutoNum type="arabicPeriod" startAt="4"/>
            </a:pPr>
            <a:r>
              <a:rPr lang="pl-PL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Podsumowanie</a:t>
            </a:r>
          </a:p>
          <a:p>
            <a:pPr marL="0" indent="0">
              <a:buNone/>
            </a:pP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 Placeholder 79"/>
          <p:cNvSpPr txBox="1">
            <a:spLocks/>
          </p:cNvSpPr>
          <p:nvPr/>
        </p:nvSpPr>
        <p:spPr>
          <a:xfrm>
            <a:off x="4862264" y="3564005"/>
            <a:ext cx="932330" cy="70337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Obraz 6" descr="LOTOS BP szablon ppt str1.jpg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95486"/>
            <a:ext cx="1764000" cy="54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0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591" cy="5170833"/>
          </a:xfrm>
        </p:spPr>
      </p:pic>
      <p:sp>
        <p:nvSpPr>
          <p:cNvPr id="6" name="Prostokąt 5"/>
          <p:cNvSpPr/>
          <p:nvPr/>
        </p:nvSpPr>
        <p:spPr>
          <a:xfrm>
            <a:off x="1979712" y="627534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Podsumowanie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78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CF3C1C-7BDA-4363-AB2D-3B455ACC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14030"/>
            <a:ext cx="8640960" cy="527462"/>
          </a:xfrm>
        </p:spPr>
        <p:txBody>
          <a:bodyPr/>
          <a:lstStyle/>
          <a:p>
            <a:r>
              <a:rPr lang="pl-PL" dirty="0"/>
              <a:t>Podsumowanie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7DB9F0-C0D7-4D76-8546-A80557C03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4" y="1131590"/>
            <a:ext cx="7272808" cy="3731754"/>
          </a:xfrm>
        </p:spPr>
        <p:txBody>
          <a:bodyPr/>
          <a:lstStyle/>
          <a:p>
            <a:pPr marL="228600" indent="-228600">
              <a:buClr>
                <a:srgbClr val="FF0000"/>
              </a:buClr>
              <a:buFont typeface="+mj-lt"/>
              <a:buAutoNum type="arabicPeriod"/>
            </a:pPr>
            <a:r>
              <a:rPr lang="pl-PL" sz="1000" dirty="0"/>
              <a:t>Branża lotnicza- rynek dynamicznie rosnący</a:t>
            </a:r>
          </a:p>
          <a:p>
            <a:pPr marL="971550" lvl="1" indent="-228600">
              <a:buClr>
                <a:srgbClr val="FF0000"/>
              </a:buClr>
            </a:pPr>
            <a:r>
              <a:rPr lang="pl-PL" sz="1000" dirty="0"/>
              <a:t>Zapewnienie ciągłości zaopatrzenia</a:t>
            </a:r>
          </a:p>
          <a:p>
            <a:pPr marL="971550" lvl="1" indent="-228600">
              <a:buClr>
                <a:srgbClr val="FF0000"/>
              </a:buClr>
            </a:pPr>
            <a:r>
              <a:rPr lang="pl-PL" sz="1000" dirty="0"/>
              <a:t>Wyzwania infrastrukturalne</a:t>
            </a:r>
          </a:p>
          <a:p>
            <a:pPr marL="971550" lvl="1" indent="-228600">
              <a:buClr>
                <a:srgbClr val="FF0000"/>
              </a:buClr>
            </a:pPr>
            <a:r>
              <a:rPr lang="pl-PL" sz="1000" dirty="0"/>
              <a:t>Budowanie jakościowych rozwiązaniach zgodnych z wymaganiami branżowymi</a:t>
            </a:r>
          </a:p>
          <a:p>
            <a:pPr marL="971550" lvl="1" indent="-228600">
              <a:buClr>
                <a:srgbClr val="FF0000"/>
              </a:buClr>
            </a:pPr>
            <a:endParaRPr lang="pl-PL" sz="1000" dirty="0"/>
          </a:p>
          <a:p>
            <a:pPr marL="228600" indent="-228600">
              <a:buClr>
                <a:srgbClr val="FF0000"/>
              </a:buClr>
              <a:buFont typeface="+mj-lt"/>
              <a:buAutoNum type="arabicPeriod"/>
            </a:pPr>
            <a:r>
              <a:rPr lang="pl-PL" sz="1000" dirty="0"/>
              <a:t>Rynek General </a:t>
            </a:r>
            <a:r>
              <a:rPr lang="pl-PL" sz="1000" dirty="0" err="1"/>
              <a:t>Aviation</a:t>
            </a:r>
            <a:r>
              <a:rPr lang="pl-PL" sz="1000" dirty="0"/>
              <a:t>- budowanie rozwiązań szytych na miarę potrzeb, ale bez kompromisów w zakresie zapewnienia  bezpieczeństwa</a:t>
            </a:r>
          </a:p>
          <a:p>
            <a:pPr marL="228600" indent="-228600">
              <a:buClr>
                <a:srgbClr val="FF0000"/>
              </a:buClr>
              <a:buFont typeface="+mj-lt"/>
              <a:buAutoNum type="arabicPeriod"/>
            </a:pPr>
            <a:endParaRPr lang="pl-PL" sz="1000" dirty="0"/>
          </a:p>
          <a:p>
            <a:pPr marL="228600" indent="-228600">
              <a:buClr>
                <a:srgbClr val="FF0000"/>
              </a:buClr>
              <a:buFont typeface="+mj-lt"/>
              <a:buAutoNum type="arabicPeriod"/>
            </a:pPr>
            <a:r>
              <a:rPr lang="pl-PL" sz="1000" dirty="0"/>
              <a:t>Zarządzanie ryzykiem sercem efektywnego systemu zarządzania jakością i bezpieczeństwem</a:t>
            </a:r>
          </a:p>
          <a:p>
            <a:pPr marL="228600" indent="-228600">
              <a:buClr>
                <a:srgbClr val="FF0000"/>
              </a:buClr>
              <a:buFont typeface="+mj-lt"/>
              <a:buAutoNum type="arabicPeriod"/>
            </a:pPr>
            <a:endParaRPr lang="pl-PL" sz="1000" dirty="0"/>
          </a:p>
          <a:p>
            <a:pPr marL="228600" indent="-228600">
              <a:buClr>
                <a:srgbClr val="FF0000"/>
              </a:buClr>
              <a:buFont typeface="+mj-lt"/>
              <a:buAutoNum type="arabicPeriod"/>
            </a:pPr>
            <a:r>
              <a:rPr lang="pl-PL" sz="1000" dirty="0"/>
              <a:t>Ryzyko zmieszania paliwa = śmiertelne konsekwencje</a:t>
            </a:r>
          </a:p>
          <a:p>
            <a:pPr marL="228600" indent="-228600">
              <a:buClr>
                <a:srgbClr val="FF0000"/>
              </a:buClr>
              <a:buFont typeface="+mj-lt"/>
              <a:buAutoNum type="arabicPeriod"/>
            </a:pPr>
            <a:endParaRPr lang="pl-PL" sz="1000" dirty="0"/>
          </a:p>
          <a:p>
            <a:pPr marL="228600" indent="-228600">
              <a:buClr>
                <a:srgbClr val="FF0000"/>
              </a:buClr>
              <a:buFont typeface="+mj-lt"/>
              <a:buAutoNum type="arabicPeriod"/>
            </a:pPr>
            <a:r>
              <a:rPr lang="pl-PL" sz="1000" dirty="0"/>
              <a:t>Regularna weryfikacja barier chroniących przed zdarzeniami</a:t>
            </a:r>
          </a:p>
          <a:p>
            <a:pPr marL="228600" indent="-228600">
              <a:buClr>
                <a:srgbClr val="FF0000"/>
              </a:buClr>
              <a:buFont typeface="+mj-lt"/>
              <a:buAutoNum type="arabicPeriod"/>
            </a:pPr>
            <a:endParaRPr lang="pl-PL" sz="1000" dirty="0"/>
          </a:p>
          <a:p>
            <a:pPr marL="228600" indent="-228600">
              <a:buClr>
                <a:srgbClr val="FF0000"/>
              </a:buClr>
              <a:buFont typeface="+mj-lt"/>
              <a:buAutoNum type="arabicPeriod"/>
            </a:pPr>
            <a:endParaRPr lang="pl-PL" sz="1000" dirty="0"/>
          </a:p>
          <a:p>
            <a:pPr marL="228600" indent="-228600">
              <a:buClr>
                <a:srgbClr val="FF0000"/>
              </a:buClr>
              <a:buFont typeface="+mj-lt"/>
              <a:buAutoNum type="arabicPeriod"/>
            </a:pPr>
            <a:endParaRPr lang="pl-PL" sz="1000" dirty="0"/>
          </a:p>
          <a:p>
            <a:pPr algn="ctr">
              <a:buClr>
                <a:srgbClr val="FF0000"/>
              </a:buClr>
            </a:pPr>
            <a:r>
              <a:rPr lang="pl-PL" sz="1000" dirty="0"/>
              <a:t>Dziękujemy za uwagę</a:t>
            </a:r>
          </a:p>
        </p:txBody>
      </p:sp>
    </p:spTree>
    <p:extLst>
      <p:ext uri="{BB962C8B-B14F-4D97-AF65-F5344CB8AC3E}">
        <p14:creationId xmlns:p14="http://schemas.microsoft.com/office/powerpoint/2010/main" val="1973966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3768" y="195486"/>
            <a:ext cx="6120680" cy="527462"/>
          </a:xfrm>
        </p:spPr>
        <p:txBody>
          <a:bodyPr>
            <a:normAutofit/>
          </a:bodyPr>
          <a:lstStyle/>
          <a:p>
            <a:r>
              <a:rPr lang="pl-PL" sz="1800" dirty="0"/>
              <a:t>             Wprowadzenie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251520" y="987574"/>
            <a:ext cx="388843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Polski rynek paliw lotniczych charakteryzuje się dużym wzrostem na poziomie ponad 20% rok do roku (2016/2017/2018)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AutoNum type="arabicPeriod"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Lotos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Air BP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Polska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sp. z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o.o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– Joint Venture (50/50) 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pomiędzy Grupą LOTOS a BP </a:t>
            </a:r>
            <a:r>
              <a:rPr lang="pl-PL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uropa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SE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AutoNum type="arabicPeriod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AutoNum type="arabicPeriod"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Zaopatrzenie w produkt JET A-1  – Grupa LOTOS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AutoNum type="arabicPeriod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AutoNum type="arabicPeriod"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Spółka jest integralna częścią i przedstawicielem globalnej oferty Air BP 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AutoNum type="arabicPeriod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AutoNum type="arabicPeriod"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Obecność, sprzedaż i usługi tankowania w 6 portach lotniczych: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GDN, WAW, KTW, 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LUZ, SZY i POZ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AutoNum type="arabicPeriod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AutoNum type="arabicPeriod"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Organizacja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60 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pracowników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AutoNum type="arabicPeriod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AutoNum type="arabicPeriod"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Przychody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2018: 700 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milionów złotych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AutoNum type="arabicPeriod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AutoNum type="arabicPeriod"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Klienci: tradycyjne linie lotnicze, chartery, cargo, </a:t>
            </a: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aviation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wojska amerykańskie, NATO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689541E-7132-404D-A01D-189BAF0F4484}"/>
              </a:ext>
            </a:extLst>
          </p:cNvPr>
          <p:cNvSpPr/>
          <p:nvPr/>
        </p:nvSpPr>
        <p:spPr>
          <a:xfrm>
            <a:off x="5148064" y="1471449"/>
            <a:ext cx="3050958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Tx/>
              <a:buFontTx/>
              <a:buNone/>
              <a:tabLst/>
              <a:defRPr/>
            </a:pPr>
            <a:endParaRPr kumimoji="0" lang="pl-PL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Tx/>
              <a:buFontTx/>
              <a:buNone/>
              <a:tabLst/>
              <a:defRPr/>
            </a:pPr>
            <a:r>
              <a:rPr lang="pl-PL" sz="11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Główni uczestnicy rynku paliw lotniczych: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1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PKN Orlen &amp; Orlen </a:t>
            </a:r>
            <a:r>
              <a:rPr kumimoji="0" lang="pl-PL" sz="110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Aviation</a:t>
            </a:r>
            <a:endParaRPr kumimoji="0" lang="pl-PL" sz="11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LOTOS-Air BP Polska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10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Baltic</a:t>
            </a:r>
            <a:r>
              <a:rPr kumimoji="0" lang="pl-PL" sz="11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sz="110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kumimoji="0" lang="pl-PL" sz="11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Services</a:t>
            </a:r>
          </a:p>
          <a:p>
            <a:pPr marL="171450" lvl="0" indent="-171450" defTabSz="6858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pl-PL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Lotniczy Wrocław</a:t>
            </a:r>
          </a:p>
          <a:p>
            <a:pPr marL="171450" lvl="0" indent="-171450" defTabSz="6858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pl-PL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lotniczy Rzeszów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1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Warter</a:t>
            </a:r>
            <a:r>
              <a:rPr lang="pl-PL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Fuels</a:t>
            </a:r>
            <a:r>
              <a:rPr lang="pl-PL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(benzyny lotnicze)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Lotniczy Zielona Góra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4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7F493D-1AEC-4E0C-8844-2E48A525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Konsumpcja paliwa JET A-1 w Polsce </a:t>
            </a:r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137F50E-C8F2-49D6-8C5B-964892A9B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91630"/>
            <a:ext cx="8023514" cy="1728192"/>
          </a:xfrm>
          <a:prstGeom prst="rect">
            <a:avLst/>
          </a:prstGeom>
        </p:spPr>
      </p:pic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A86CC404-BCF9-46BA-A7AC-4C8C9E881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291830"/>
            <a:ext cx="8640960" cy="1465016"/>
          </a:xfrm>
        </p:spPr>
        <p:txBody>
          <a:bodyPr/>
          <a:lstStyle/>
          <a:p>
            <a:r>
              <a:rPr lang="pl-PL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pl-PL" sz="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2013-2018: Dane Ministerstwa Finansów oraz POPIHN</a:t>
            </a:r>
          </a:p>
          <a:p>
            <a:endParaRPr lang="pl-P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przeciągu kilku lat (2013-2018) rynek JET A-1 wzrósł dwukrotnie. </a:t>
            </a:r>
          </a:p>
          <a:p>
            <a:endParaRPr lang="pl-P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Wzrost pasażerów ma znaczenie w kontekście zapotrzebowania na produkt JET A-1, ale przede wszystkim dwucyfrowy wzrost budują nowe destynacje.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57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0AAFE8-CF98-4C5F-B691-300D33F3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JET A-1 a inne paliwa płynne</a:t>
            </a:r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8F5C1FE-0EEC-4565-8BA5-A7C522BD0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73" y="1643794"/>
            <a:ext cx="4032448" cy="2755590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42F071B8-235F-4F0B-B6C9-B91B71A95751}"/>
              </a:ext>
            </a:extLst>
          </p:cNvPr>
          <p:cNvSpPr txBox="1">
            <a:spLocks/>
          </p:cNvSpPr>
          <p:nvPr/>
        </p:nvSpPr>
        <p:spPr>
          <a:xfrm>
            <a:off x="35496" y="4443958"/>
            <a:ext cx="8640960" cy="52746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43A8A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900" b="0" dirty="0"/>
              <a:t>*</a:t>
            </a:r>
            <a:r>
              <a:rPr lang="pl-PL" sz="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900" b="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 Ministerstwa Finansów oraz POPIHN</a:t>
            </a:r>
          </a:p>
          <a:p>
            <a:endParaRPr lang="pl-P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/>
              <a:t> </a:t>
            </a:r>
            <a:endParaRPr lang="en-GB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8B42D2E-A241-4EA4-A8A5-3B07D613F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33070DF5-87A4-4D0F-A868-44B5C3DC57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926394"/>
              </p:ext>
            </p:extLst>
          </p:nvPr>
        </p:nvGraphicFramePr>
        <p:xfrm>
          <a:off x="4427984" y="1639026"/>
          <a:ext cx="4392488" cy="275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238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CF3C1C-7BDA-4363-AB2D-3B455ACC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14030"/>
            <a:ext cx="8640960" cy="527462"/>
          </a:xfrm>
        </p:spPr>
        <p:txBody>
          <a:bodyPr/>
          <a:lstStyle/>
          <a:p>
            <a:r>
              <a:rPr lang="en-GB" dirty="0"/>
              <a:t>JET A-1 </a:t>
            </a:r>
            <a:r>
              <a:rPr lang="pl-PL" dirty="0"/>
              <a:t>konsumpcja i prognozy, scenariusze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7DB9F0-C0D7-4D76-8546-A80557C03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4" y="1131590"/>
            <a:ext cx="7272808" cy="3731754"/>
          </a:xfrm>
        </p:spPr>
        <p:txBody>
          <a:bodyPr/>
          <a:lstStyle/>
          <a:p>
            <a:r>
              <a:rPr lang="pl-PL" sz="1200" dirty="0"/>
              <a:t>Rynek Europejski:</a:t>
            </a:r>
          </a:p>
          <a:p>
            <a:endParaRPr lang="pl-PL" sz="1200" dirty="0"/>
          </a:p>
          <a:p>
            <a:pPr marL="228600" indent="-2286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1200" dirty="0"/>
              <a:t>2016 Europa Jet A-1 produkcja: 36,6 milionów ton</a:t>
            </a:r>
          </a:p>
          <a:p>
            <a:pPr marL="228600" indent="-2286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1200" dirty="0"/>
              <a:t>2016 Europa Jet A-1 konsumpcja: 58,6 milionów ton</a:t>
            </a:r>
          </a:p>
          <a:p>
            <a:endParaRPr lang="pl-PL" sz="1200" dirty="0"/>
          </a:p>
          <a:p>
            <a:r>
              <a:rPr lang="pl-PL" sz="1200" dirty="0"/>
              <a:t>Udział polskiej produkcji w produkcji europejskiej : około 3%</a:t>
            </a:r>
          </a:p>
          <a:p>
            <a:endParaRPr lang="pl-PL" sz="1200" dirty="0"/>
          </a:p>
          <a:p>
            <a:endParaRPr lang="pl-PL" sz="1200" dirty="0"/>
          </a:p>
          <a:p>
            <a:r>
              <a:rPr lang="pl-PL" sz="1200" dirty="0"/>
              <a:t>Polska pozycja zaopatrzeniowa na rynek polski jest na dzisiaj wystarczająca. </a:t>
            </a:r>
          </a:p>
          <a:p>
            <a:endParaRPr lang="pl-PL" sz="1200" dirty="0"/>
          </a:p>
          <a:p>
            <a:r>
              <a:rPr lang="pl-PL" sz="1200" dirty="0"/>
              <a:t>Perspektywa dalszych wzrostów (rozwój linii lotniczych w Polsce, rozwój lotnisk i projekt CPK)</a:t>
            </a:r>
          </a:p>
          <a:p>
            <a:endParaRPr lang="pl-PL" sz="1000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D1C07932-7530-4C28-AFDE-4BBB35F48B38}"/>
              </a:ext>
            </a:extLst>
          </p:cNvPr>
          <p:cNvSpPr txBox="1">
            <a:spLocks/>
          </p:cNvSpPr>
          <p:nvPr/>
        </p:nvSpPr>
        <p:spPr>
          <a:xfrm>
            <a:off x="107504" y="3558816"/>
            <a:ext cx="7344816" cy="130452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43A8A"/>
              </a:buClr>
              <a:buSzPct val="100000"/>
              <a:buFontTx/>
              <a:buNone/>
              <a:defRPr sz="1400" kern="1200">
                <a:solidFill>
                  <a:srgbClr val="043A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 kern="1200">
                <a:solidFill>
                  <a:srgbClr val="043A8A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rgbClr val="043A8A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rgbClr val="043A8A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rgbClr val="043A8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200" dirty="0"/>
          </a:p>
          <a:p>
            <a:endParaRPr lang="pl-PL" sz="1200" dirty="0"/>
          </a:p>
          <a:p>
            <a:r>
              <a:rPr lang="pl-PL" sz="1200" dirty="0"/>
              <a:t>Co trendy wzrostu oznaczają dla polskiego rynku paliw lotniczych w kilkuletniej perspektywie?</a:t>
            </a:r>
            <a:endParaRPr lang="en-029" sz="1200" dirty="0"/>
          </a:p>
          <a:p>
            <a:endParaRPr lang="en-029" sz="1200" dirty="0"/>
          </a:p>
          <a:p>
            <a:endParaRPr lang="en-029" sz="1000" dirty="0"/>
          </a:p>
        </p:txBody>
      </p:sp>
    </p:spTree>
    <p:extLst>
      <p:ext uri="{BB962C8B-B14F-4D97-AF65-F5344CB8AC3E}">
        <p14:creationId xmlns:p14="http://schemas.microsoft.com/office/powerpoint/2010/main" val="294963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dzalew\AppData\Local\Microsoft\Windows\Temporary Internet Files\Content.IE5\XI1EFVS3\MP900400038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53"/>
          <a:stretch/>
        </p:blipFill>
        <p:spPr bwMode="auto">
          <a:xfrm>
            <a:off x="-108520" y="-236562"/>
            <a:ext cx="13089630" cy="538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8640" y="1280741"/>
            <a:ext cx="6480720" cy="566309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7383D"/>
              </a:clrFrom>
              <a:clrTo>
                <a:srgbClr val="37383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1" y="173715"/>
            <a:ext cx="1764000" cy="51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713029F6-2647-4619-8CB1-B6E9525193A6}"/>
              </a:ext>
            </a:extLst>
          </p:cNvPr>
          <p:cNvSpPr/>
          <p:nvPr/>
        </p:nvSpPr>
        <p:spPr>
          <a:xfrm>
            <a:off x="611560" y="843558"/>
            <a:ext cx="4824536" cy="1114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l-PL" b="1" dirty="0">
                <a:solidFill>
                  <a:schemeClr val="bg1"/>
                </a:solidFill>
              </a:rPr>
              <a:t>2. Dystrybucja paliwa lotniczego JET A-1  w Polsce- zapewnienie jakości produktu</a:t>
            </a:r>
          </a:p>
        </p:txBody>
      </p:sp>
    </p:spTree>
    <p:extLst>
      <p:ext uri="{BB962C8B-B14F-4D97-AF65-F5344CB8AC3E}">
        <p14:creationId xmlns:p14="http://schemas.microsoft.com/office/powerpoint/2010/main" val="80554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rostokąt 58"/>
          <p:cNvSpPr/>
          <p:nvPr/>
        </p:nvSpPr>
        <p:spPr>
          <a:xfrm>
            <a:off x="1147583" y="746872"/>
            <a:ext cx="6858000" cy="3888000"/>
          </a:xfrm>
          <a:prstGeom prst="rect">
            <a:avLst/>
          </a:prstGeom>
          <a:solidFill>
            <a:srgbClr val="709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62" name="Group 476"/>
          <p:cNvGrpSpPr>
            <a:grpSpLocks/>
          </p:cNvGrpSpPr>
          <p:nvPr/>
        </p:nvGrpSpPr>
        <p:grpSpPr bwMode="auto">
          <a:xfrm>
            <a:off x="3733129" y="821459"/>
            <a:ext cx="3956912" cy="3589418"/>
            <a:chOff x="2995" y="1005"/>
            <a:chExt cx="2528" cy="2387"/>
          </a:xfrm>
        </p:grpSpPr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3654" y="1005"/>
              <a:ext cx="707" cy="551"/>
            </a:xfrm>
            <a:custGeom>
              <a:avLst/>
              <a:gdLst/>
              <a:ahLst/>
              <a:cxnLst>
                <a:cxn ang="0">
                  <a:pos x="26" y="144"/>
                </a:cxn>
                <a:cxn ang="0">
                  <a:pos x="18" y="180"/>
                </a:cxn>
                <a:cxn ang="0">
                  <a:pos x="13" y="201"/>
                </a:cxn>
                <a:cxn ang="0">
                  <a:pos x="6" y="228"/>
                </a:cxn>
                <a:cxn ang="0">
                  <a:pos x="12" y="251"/>
                </a:cxn>
                <a:cxn ang="0">
                  <a:pos x="12" y="292"/>
                </a:cxn>
                <a:cxn ang="0">
                  <a:pos x="22" y="298"/>
                </a:cxn>
                <a:cxn ang="0">
                  <a:pos x="50" y="321"/>
                </a:cxn>
                <a:cxn ang="0">
                  <a:pos x="38" y="358"/>
                </a:cxn>
                <a:cxn ang="0">
                  <a:pos x="29" y="385"/>
                </a:cxn>
                <a:cxn ang="0">
                  <a:pos x="37" y="435"/>
                </a:cxn>
                <a:cxn ang="0">
                  <a:pos x="58" y="462"/>
                </a:cxn>
                <a:cxn ang="0">
                  <a:pos x="102" y="458"/>
                </a:cxn>
                <a:cxn ang="0">
                  <a:pos x="142" y="465"/>
                </a:cxn>
                <a:cxn ang="0">
                  <a:pos x="159" y="428"/>
                </a:cxn>
                <a:cxn ang="0">
                  <a:pos x="166" y="442"/>
                </a:cxn>
                <a:cxn ang="0">
                  <a:pos x="192" y="448"/>
                </a:cxn>
                <a:cxn ang="0">
                  <a:pos x="200" y="435"/>
                </a:cxn>
                <a:cxn ang="0">
                  <a:pos x="218" y="435"/>
                </a:cxn>
                <a:cxn ang="0">
                  <a:pos x="215" y="419"/>
                </a:cxn>
                <a:cxn ang="0">
                  <a:pos x="228" y="410"/>
                </a:cxn>
                <a:cxn ang="0">
                  <a:pos x="233" y="387"/>
                </a:cxn>
                <a:cxn ang="0">
                  <a:pos x="258" y="391"/>
                </a:cxn>
                <a:cxn ang="0">
                  <a:pos x="278" y="388"/>
                </a:cxn>
                <a:cxn ang="0">
                  <a:pos x="297" y="388"/>
                </a:cxn>
                <a:cxn ang="0">
                  <a:pos x="309" y="389"/>
                </a:cxn>
                <a:cxn ang="0">
                  <a:pos x="317" y="404"/>
                </a:cxn>
                <a:cxn ang="0">
                  <a:pos x="354" y="408"/>
                </a:cxn>
                <a:cxn ang="0">
                  <a:pos x="369" y="411"/>
                </a:cxn>
                <a:cxn ang="0">
                  <a:pos x="393" y="414"/>
                </a:cxn>
                <a:cxn ang="0">
                  <a:pos x="430" y="409"/>
                </a:cxn>
                <a:cxn ang="0">
                  <a:pos x="452" y="443"/>
                </a:cxn>
                <a:cxn ang="0">
                  <a:pos x="505" y="422"/>
                </a:cxn>
                <a:cxn ang="0">
                  <a:pos x="529" y="377"/>
                </a:cxn>
                <a:cxn ang="0">
                  <a:pos x="564" y="375"/>
                </a:cxn>
                <a:cxn ang="0">
                  <a:pos x="571" y="353"/>
                </a:cxn>
                <a:cxn ang="0">
                  <a:pos x="583" y="321"/>
                </a:cxn>
                <a:cxn ang="0">
                  <a:pos x="544" y="316"/>
                </a:cxn>
                <a:cxn ang="0">
                  <a:pos x="528" y="295"/>
                </a:cxn>
                <a:cxn ang="0">
                  <a:pos x="518" y="268"/>
                </a:cxn>
                <a:cxn ang="0">
                  <a:pos x="536" y="234"/>
                </a:cxn>
                <a:cxn ang="0">
                  <a:pos x="519" y="202"/>
                </a:cxn>
                <a:cxn ang="0">
                  <a:pos x="580" y="158"/>
                </a:cxn>
                <a:cxn ang="0">
                  <a:pos x="532" y="172"/>
                </a:cxn>
                <a:cxn ang="0">
                  <a:pos x="437" y="177"/>
                </a:cxn>
                <a:cxn ang="0">
                  <a:pos x="390" y="152"/>
                </a:cxn>
                <a:cxn ang="0">
                  <a:pos x="372" y="87"/>
                </a:cxn>
                <a:cxn ang="0">
                  <a:pos x="364" y="56"/>
                </a:cxn>
                <a:cxn ang="0">
                  <a:pos x="397" y="49"/>
                </a:cxn>
                <a:cxn ang="0">
                  <a:pos x="432" y="90"/>
                </a:cxn>
                <a:cxn ang="0">
                  <a:pos x="332" y="1"/>
                </a:cxn>
                <a:cxn ang="0">
                  <a:pos x="259" y="8"/>
                </a:cxn>
                <a:cxn ang="0">
                  <a:pos x="171" y="30"/>
                </a:cxn>
                <a:cxn ang="0">
                  <a:pos x="68" y="71"/>
                </a:cxn>
                <a:cxn ang="0">
                  <a:pos x="18" y="121"/>
                </a:cxn>
              </a:cxnLst>
              <a:rect l="0" t="0" r="r" b="b"/>
              <a:pathLst>
                <a:path w="607" h="472">
                  <a:moveTo>
                    <a:pt x="29" y="124"/>
                  </a:moveTo>
                  <a:cubicBezTo>
                    <a:pt x="29" y="127"/>
                    <a:pt x="28" y="130"/>
                    <a:pt x="28" y="130"/>
                  </a:cubicBezTo>
                  <a:cubicBezTo>
                    <a:pt x="28" y="130"/>
                    <a:pt x="32" y="132"/>
                    <a:pt x="31" y="135"/>
                  </a:cubicBezTo>
                  <a:cubicBezTo>
                    <a:pt x="31" y="137"/>
                    <a:pt x="25" y="142"/>
                    <a:pt x="26" y="144"/>
                  </a:cubicBezTo>
                  <a:cubicBezTo>
                    <a:pt x="27" y="147"/>
                    <a:pt x="32" y="158"/>
                    <a:pt x="32" y="158"/>
                  </a:cubicBezTo>
                  <a:cubicBezTo>
                    <a:pt x="32" y="158"/>
                    <a:pt x="24" y="156"/>
                    <a:pt x="23" y="157"/>
                  </a:cubicBezTo>
                  <a:cubicBezTo>
                    <a:pt x="21" y="159"/>
                    <a:pt x="27" y="168"/>
                    <a:pt x="27" y="168"/>
                  </a:cubicBezTo>
                  <a:cubicBezTo>
                    <a:pt x="27" y="168"/>
                    <a:pt x="18" y="180"/>
                    <a:pt x="18" y="180"/>
                  </a:cubicBezTo>
                  <a:cubicBezTo>
                    <a:pt x="19" y="180"/>
                    <a:pt x="29" y="181"/>
                    <a:pt x="29" y="182"/>
                  </a:cubicBezTo>
                  <a:cubicBezTo>
                    <a:pt x="29" y="184"/>
                    <a:pt x="28" y="199"/>
                    <a:pt x="28" y="199"/>
                  </a:cubicBezTo>
                  <a:cubicBezTo>
                    <a:pt x="28" y="199"/>
                    <a:pt x="21" y="203"/>
                    <a:pt x="20" y="203"/>
                  </a:cubicBezTo>
                  <a:cubicBezTo>
                    <a:pt x="20" y="203"/>
                    <a:pt x="14" y="198"/>
                    <a:pt x="13" y="201"/>
                  </a:cubicBezTo>
                  <a:cubicBezTo>
                    <a:pt x="11" y="204"/>
                    <a:pt x="9" y="206"/>
                    <a:pt x="9" y="206"/>
                  </a:cubicBezTo>
                  <a:cubicBezTo>
                    <a:pt x="9" y="206"/>
                    <a:pt x="7" y="201"/>
                    <a:pt x="3" y="208"/>
                  </a:cubicBezTo>
                  <a:cubicBezTo>
                    <a:pt x="0" y="214"/>
                    <a:pt x="2" y="222"/>
                    <a:pt x="2" y="222"/>
                  </a:cubicBezTo>
                  <a:cubicBezTo>
                    <a:pt x="6" y="228"/>
                    <a:pt x="6" y="228"/>
                    <a:pt x="6" y="228"/>
                  </a:cubicBezTo>
                  <a:cubicBezTo>
                    <a:pt x="6" y="228"/>
                    <a:pt x="4" y="233"/>
                    <a:pt x="4" y="233"/>
                  </a:cubicBezTo>
                  <a:cubicBezTo>
                    <a:pt x="4" y="234"/>
                    <a:pt x="9" y="237"/>
                    <a:pt x="9" y="23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12" y="246"/>
                    <a:pt x="11" y="249"/>
                    <a:pt x="12" y="251"/>
                  </a:cubicBezTo>
                  <a:cubicBezTo>
                    <a:pt x="13" y="254"/>
                    <a:pt x="22" y="275"/>
                    <a:pt x="22" y="275"/>
                  </a:cubicBezTo>
                  <a:cubicBezTo>
                    <a:pt x="22" y="275"/>
                    <a:pt x="16" y="276"/>
                    <a:pt x="17" y="279"/>
                  </a:cubicBezTo>
                  <a:cubicBezTo>
                    <a:pt x="17" y="283"/>
                    <a:pt x="17" y="285"/>
                    <a:pt x="17" y="285"/>
                  </a:cubicBezTo>
                  <a:cubicBezTo>
                    <a:pt x="17" y="285"/>
                    <a:pt x="12" y="287"/>
                    <a:pt x="12" y="292"/>
                  </a:cubicBezTo>
                  <a:cubicBezTo>
                    <a:pt x="12" y="296"/>
                    <a:pt x="17" y="298"/>
                    <a:pt x="17" y="299"/>
                  </a:cubicBezTo>
                  <a:cubicBezTo>
                    <a:pt x="17" y="299"/>
                    <a:pt x="15" y="306"/>
                    <a:pt x="19" y="306"/>
                  </a:cubicBezTo>
                  <a:cubicBezTo>
                    <a:pt x="22" y="305"/>
                    <a:pt x="25" y="302"/>
                    <a:pt x="25" y="302"/>
                  </a:cubicBezTo>
                  <a:cubicBezTo>
                    <a:pt x="22" y="298"/>
                    <a:pt x="22" y="298"/>
                    <a:pt x="22" y="298"/>
                  </a:cubicBezTo>
                  <a:cubicBezTo>
                    <a:pt x="27" y="293"/>
                    <a:pt x="27" y="293"/>
                    <a:pt x="27" y="293"/>
                  </a:cubicBezTo>
                  <a:cubicBezTo>
                    <a:pt x="31" y="296"/>
                    <a:pt x="31" y="296"/>
                    <a:pt x="31" y="296"/>
                  </a:cubicBezTo>
                  <a:cubicBezTo>
                    <a:pt x="31" y="296"/>
                    <a:pt x="22" y="301"/>
                    <a:pt x="29" y="307"/>
                  </a:cubicBezTo>
                  <a:cubicBezTo>
                    <a:pt x="35" y="312"/>
                    <a:pt x="50" y="321"/>
                    <a:pt x="50" y="321"/>
                  </a:cubicBezTo>
                  <a:cubicBezTo>
                    <a:pt x="50" y="321"/>
                    <a:pt x="57" y="336"/>
                    <a:pt x="51" y="338"/>
                  </a:cubicBezTo>
                  <a:cubicBezTo>
                    <a:pt x="46" y="340"/>
                    <a:pt x="39" y="334"/>
                    <a:pt x="32" y="342"/>
                  </a:cubicBezTo>
                  <a:cubicBezTo>
                    <a:pt x="26" y="350"/>
                    <a:pt x="24" y="351"/>
                    <a:pt x="27" y="354"/>
                  </a:cubicBezTo>
                  <a:cubicBezTo>
                    <a:pt x="30" y="356"/>
                    <a:pt x="38" y="358"/>
                    <a:pt x="38" y="358"/>
                  </a:cubicBezTo>
                  <a:cubicBezTo>
                    <a:pt x="37" y="359"/>
                    <a:pt x="35" y="366"/>
                    <a:pt x="37" y="366"/>
                  </a:cubicBezTo>
                  <a:cubicBezTo>
                    <a:pt x="39" y="366"/>
                    <a:pt x="44" y="362"/>
                    <a:pt x="44" y="364"/>
                  </a:cubicBezTo>
                  <a:cubicBezTo>
                    <a:pt x="44" y="367"/>
                    <a:pt x="42" y="372"/>
                    <a:pt x="42" y="372"/>
                  </a:cubicBezTo>
                  <a:cubicBezTo>
                    <a:pt x="29" y="385"/>
                    <a:pt x="29" y="385"/>
                    <a:pt x="29" y="385"/>
                  </a:cubicBezTo>
                  <a:cubicBezTo>
                    <a:pt x="29" y="385"/>
                    <a:pt x="34" y="397"/>
                    <a:pt x="34" y="399"/>
                  </a:cubicBezTo>
                  <a:cubicBezTo>
                    <a:pt x="35" y="401"/>
                    <a:pt x="39" y="418"/>
                    <a:pt x="38" y="418"/>
                  </a:cubicBezTo>
                  <a:cubicBezTo>
                    <a:pt x="38" y="418"/>
                    <a:pt x="31" y="417"/>
                    <a:pt x="31" y="421"/>
                  </a:cubicBezTo>
                  <a:cubicBezTo>
                    <a:pt x="32" y="424"/>
                    <a:pt x="35" y="431"/>
                    <a:pt x="37" y="435"/>
                  </a:cubicBezTo>
                  <a:cubicBezTo>
                    <a:pt x="38" y="439"/>
                    <a:pt x="43" y="452"/>
                    <a:pt x="43" y="453"/>
                  </a:cubicBezTo>
                  <a:cubicBezTo>
                    <a:pt x="44" y="454"/>
                    <a:pt x="47" y="457"/>
                    <a:pt x="48" y="456"/>
                  </a:cubicBezTo>
                  <a:cubicBezTo>
                    <a:pt x="49" y="456"/>
                    <a:pt x="54" y="448"/>
                    <a:pt x="57" y="451"/>
                  </a:cubicBezTo>
                  <a:cubicBezTo>
                    <a:pt x="59" y="453"/>
                    <a:pt x="58" y="462"/>
                    <a:pt x="58" y="462"/>
                  </a:cubicBezTo>
                  <a:cubicBezTo>
                    <a:pt x="58" y="462"/>
                    <a:pt x="70" y="466"/>
                    <a:pt x="70" y="464"/>
                  </a:cubicBezTo>
                  <a:cubicBezTo>
                    <a:pt x="71" y="463"/>
                    <a:pt x="75" y="453"/>
                    <a:pt x="79" y="456"/>
                  </a:cubicBezTo>
                  <a:cubicBezTo>
                    <a:pt x="83" y="459"/>
                    <a:pt x="86" y="462"/>
                    <a:pt x="93" y="460"/>
                  </a:cubicBezTo>
                  <a:cubicBezTo>
                    <a:pt x="100" y="458"/>
                    <a:pt x="100" y="457"/>
                    <a:pt x="102" y="458"/>
                  </a:cubicBezTo>
                  <a:cubicBezTo>
                    <a:pt x="105" y="459"/>
                    <a:pt x="106" y="462"/>
                    <a:pt x="109" y="461"/>
                  </a:cubicBezTo>
                  <a:cubicBezTo>
                    <a:pt x="112" y="460"/>
                    <a:pt x="115" y="458"/>
                    <a:pt x="116" y="458"/>
                  </a:cubicBezTo>
                  <a:cubicBezTo>
                    <a:pt x="117" y="458"/>
                    <a:pt x="128" y="472"/>
                    <a:pt x="134" y="472"/>
                  </a:cubicBezTo>
                  <a:cubicBezTo>
                    <a:pt x="141" y="472"/>
                    <a:pt x="140" y="466"/>
                    <a:pt x="142" y="465"/>
                  </a:cubicBezTo>
                  <a:cubicBezTo>
                    <a:pt x="144" y="463"/>
                    <a:pt x="147" y="461"/>
                    <a:pt x="147" y="458"/>
                  </a:cubicBezTo>
                  <a:cubicBezTo>
                    <a:pt x="147" y="454"/>
                    <a:pt x="144" y="442"/>
                    <a:pt x="148" y="439"/>
                  </a:cubicBezTo>
                  <a:cubicBezTo>
                    <a:pt x="151" y="437"/>
                    <a:pt x="152" y="439"/>
                    <a:pt x="153" y="437"/>
                  </a:cubicBezTo>
                  <a:cubicBezTo>
                    <a:pt x="154" y="436"/>
                    <a:pt x="156" y="428"/>
                    <a:pt x="159" y="428"/>
                  </a:cubicBezTo>
                  <a:cubicBezTo>
                    <a:pt x="161" y="427"/>
                    <a:pt x="166" y="426"/>
                    <a:pt x="166" y="427"/>
                  </a:cubicBezTo>
                  <a:cubicBezTo>
                    <a:pt x="166" y="428"/>
                    <a:pt x="164" y="433"/>
                    <a:pt x="164" y="433"/>
                  </a:cubicBezTo>
                  <a:cubicBezTo>
                    <a:pt x="164" y="433"/>
                    <a:pt x="167" y="433"/>
                    <a:pt x="167" y="434"/>
                  </a:cubicBezTo>
                  <a:cubicBezTo>
                    <a:pt x="167" y="435"/>
                    <a:pt x="166" y="442"/>
                    <a:pt x="166" y="442"/>
                  </a:cubicBezTo>
                  <a:cubicBezTo>
                    <a:pt x="166" y="442"/>
                    <a:pt x="174" y="446"/>
                    <a:pt x="178" y="442"/>
                  </a:cubicBezTo>
                  <a:cubicBezTo>
                    <a:pt x="181" y="438"/>
                    <a:pt x="182" y="436"/>
                    <a:pt x="182" y="436"/>
                  </a:cubicBezTo>
                  <a:cubicBezTo>
                    <a:pt x="191" y="442"/>
                    <a:pt x="191" y="442"/>
                    <a:pt x="191" y="442"/>
                  </a:cubicBezTo>
                  <a:cubicBezTo>
                    <a:pt x="191" y="442"/>
                    <a:pt x="188" y="448"/>
                    <a:pt x="192" y="448"/>
                  </a:cubicBezTo>
                  <a:cubicBezTo>
                    <a:pt x="196" y="447"/>
                    <a:pt x="201" y="446"/>
                    <a:pt x="198" y="444"/>
                  </a:cubicBezTo>
                  <a:cubicBezTo>
                    <a:pt x="196" y="441"/>
                    <a:pt x="193" y="439"/>
                    <a:pt x="193" y="439"/>
                  </a:cubicBezTo>
                  <a:cubicBezTo>
                    <a:pt x="193" y="439"/>
                    <a:pt x="192" y="435"/>
                    <a:pt x="194" y="435"/>
                  </a:cubicBezTo>
                  <a:cubicBezTo>
                    <a:pt x="195" y="435"/>
                    <a:pt x="200" y="435"/>
                    <a:pt x="200" y="435"/>
                  </a:cubicBezTo>
                  <a:cubicBezTo>
                    <a:pt x="200" y="436"/>
                    <a:pt x="200" y="444"/>
                    <a:pt x="203" y="439"/>
                  </a:cubicBezTo>
                  <a:cubicBezTo>
                    <a:pt x="207" y="435"/>
                    <a:pt x="207" y="433"/>
                    <a:pt x="208" y="433"/>
                  </a:cubicBezTo>
                  <a:cubicBezTo>
                    <a:pt x="208" y="433"/>
                    <a:pt x="216" y="440"/>
                    <a:pt x="216" y="440"/>
                  </a:cubicBezTo>
                  <a:cubicBezTo>
                    <a:pt x="216" y="440"/>
                    <a:pt x="216" y="436"/>
                    <a:pt x="218" y="435"/>
                  </a:cubicBezTo>
                  <a:cubicBezTo>
                    <a:pt x="220" y="433"/>
                    <a:pt x="222" y="434"/>
                    <a:pt x="222" y="434"/>
                  </a:cubicBezTo>
                  <a:cubicBezTo>
                    <a:pt x="222" y="434"/>
                    <a:pt x="226" y="429"/>
                    <a:pt x="224" y="426"/>
                  </a:cubicBezTo>
                  <a:cubicBezTo>
                    <a:pt x="222" y="424"/>
                    <a:pt x="214" y="425"/>
                    <a:pt x="214" y="423"/>
                  </a:cubicBezTo>
                  <a:cubicBezTo>
                    <a:pt x="213" y="421"/>
                    <a:pt x="216" y="419"/>
                    <a:pt x="215" y="419"/>
                  </a:cubicBezTo>
                  <a:cubicBezTo>
                    <a:pt x="215" y="418"/>
                    <a:pt x="212" y="419"/>
                    <a:pt x="212" y="416"/>
                  </a:cubicBezTo>
                  <a:cubicBezTo>
                    <a:pt x="212" y="413"/>
                    <a:pt x="212" y="408"/>
                    <a:pt x="212" y="408"/>
                  </a:cubicBezTo>
                  <a:cubicBezTo>
                    <a:pt x="217" y="405"/>
                    <a:pt x="217" y="405"/>
                    <a:pt x="217" y="405"/>
                  </a:cubicBezTo>
                  <a:cubicBezTo>
                    <a:pt x="217" y="405"/>
                    <a:pt x="220" y="413"/>
                    <a:pt x="228" y="410"/>
                  </a:cubicBezTo>
                  <a:cubicBezTo>
                    <a:pt x="235" y="407"/>
                    <a:pt x="245" y="401"/>
                    <a:pt x="245" y="400"/>
                  </a:cubicBezTo>
                  <a:cubicBezTo>
                    <a:pt x="245" y="399"/>
                    <a:pt x="238" y="395"/>
                    <a:pt x="239" y="394"/>
                  </a:cubicBezTo>
                  <a:cubicBezTo>
                    <a:pt x="241" y="392"/>
                    <a:pt x="241" y="390"/>
                    <a:pt x="241" y="390"/>
                  </a:cubicBezTo>
                  <a:cubicBezTo>
                    <a:pt x="241" y="390"/>
                    <a:pt x="232" y="387"/>
                    <a:pt x="233" y="387"/>
                  </a:cubicBezTo>
                  <a:cubicBezTo>
                    <a:pt x="233" y="387"/>
                    <a:pt x="240" y="381"/>
                    <a:pt x="240" y="381"/>
                  </a:cubicBezTo>
                  <a:cubicBezTo>
                    <a:pt x="240" y="381"/>
                    <a:pt x="244" y="389"/>
                    <a:pt x="248" y="388"/>
                  </a:cubicBezTo>
                  <a:cubicBezTo>
                    <a:pt x="251" y="386"/>
                    <a:pt x="253" y="384"/>
                    <a:pt x="253" y="384"/>
                  </a:cubicBezTo>
                  <a:cubicBezTo>
                    <a:pt x="253" y="384"/>
                    <a:pt x="253" y="390"/>
                    <a:pt x="258" y="391"/>
                  </a:cubicBezTo>
                  <a:cubicBezTo>
                    <a:pt x="263" y="392"/>
                    <a:pt x="268" y="399"/>
                    <a:pt x="269" y="398"/>
                  </a:cubicBezTo>
                  <a:cubicBezTo>
                    <a:pt x="271" y="397"/>
                    <a:pt x="275" y="393"/>
                    <a:pt x="275" y="393"/>
                  </a:cubicBezTo>
                  <a:cubicBezTo>
                    <a:pt x="275" y="392"/>
                    <a:pt x="274" y="387"/>
                    <a:pt x="275" y="388"/>
                  </a:cubicBezTo>
                  <a:cubicBezTo>
                    <a:pt x="275" y="388"/>
                    <a:pt x="278" y="388"/>
                    <a:pt x="278" y="388"/>
                  </a:cubicBezTo>
                  <a:cubicBezTo>
                    <a:pt x="278" y="377"/>
                    <a:pt x="278" y="377"/>
                    <a:pt x="278" y="377"/>
                  </a:cubicBezTo>
                  <a:cubicBezTo>
                    <a:pt x="278" y="377"/>
                    <a:pt x="289" y="384"/>
                    <a:pt x="289" y="384"/>
                  </a:cubicBezTo>
                  <a:cubicBezTo>
                    <a:pt x="289" y="384"/>
                    <a:pt x="296" y="383"/>
                    <a:pt x="296" y="383"/>
                  </a:cubicBezTo>
                  <a:cubicBezTo>
                    <a:pt x="297" y="388"/>
                    <a:pt x="297" y="388"/>
                    <a:pt x="297" y="388"/>
                  </a:cubicBezTo>
                  <a:cubicBezTo>
                    <a:pt x="300" y="392"/>
                    <a:pt x="300" y="392"/>
                    <a:pt x="300" y="392"/>
                  </a:cubicBezTo>
                  <a:cubicBezTo>
                    <a:pt x="300" y="392"/>
                    <a:pt x="304" y="384"/>
                    <a:pt x="304" y="386"/>
                  </a:cubicBezTo>
                  <a:cubicBezTo>
                    <a:pt x="305" y="389"/>
                    <a:pt x="305" y="396"/>
                    <a:pt x="306" y="396"/>
                  </a:cubicBezTo>
                  <a:cubicBezTo>
                    <a:pt x="306" y="395"/>
                    <a:pt x="308" y="387"/>
                    <a:pt x="309" y="389"/>
                  </a:cubicBezTo>
                  <a:cubicBezTo>
                    <a:pt x="309" y="391"/>
                    <a:pt x="309" y="393"/>
                    <a:pt x="310" y="393"/>
                  </a:cubicBezTo>
                  <a:cubicBezTo>
                    <a:pt x="311" y="393"/>
                    <a:pt x="318" y="389"/>
                    <a:pt x="320" y="392"/>
                  </a:cubicBezTo>
                  <a:cubicBezTo>
                    <a:pt x="322" y="395"/>
                    <a:pt x="322" y="397"/>
                    <a:pt x="322" y="398"/>
                  </a:cubicBezTo>
                  <a:cubicBezTo>
                    <a:pt x="322" y="399"/>
                    <a:pt x="312" y="402"/>
                    <a:pt x="317" y="404"/>
                  </a:cubicBezTo>
                  <a:cubicBezTo>
                    <a:pt x="323" y="407"/>
                    <a:pt x="331" y="403"/>
                    <a:pt x="333" y="405"/>
                  </a:cubicBezTo>
                  <a:cubicBezTo>
                    <a:pt x="335" y="408"/>
                    <a:pt x="345" y="405"/>
                    <a:pt x="348" y="408"/>
                  </a:cubicBezTo>
                  <a:cubicBezTo>
                    <a:pt x="349" y="409"/>
                    <a:pt x="350" y="410"/>
                    <a:pt x="350" y="410"/>
                  </a:cubicBezTo>
                  <a:cubicBezTo>
                    <a:pt x="350" y="409"/>
                    <a:pt x="352" y="406"/>
                    <a:pt x="354" y="408"/>
                  </a:cubicBezTo>
                  <a:cubicBezTo>
                    <a:pt x="356" y="409"/>
                    <a:pt x="359" y="411"/>
                    <a:pt x="359" y="411"/>
                  </a:cubicBezTo>
                  <a:cubicBezTo>
                    <a:pt x="359" y="411"/>
                    <a:pt x="357" y="405"/>
                    <a:pt x="361" y="405"/>
                  </a:cubicBezTo>
                  <a:cubicBezTo>
                    <a:pt x="365" y="405"/>
                    <a:pt x="366" y="399"/>
                    <a:pt x="368" y="402"/>
                  </a:cubicBezTo>
                  <a:cubicBezTo>
                    <a:pt x="371" y="405"/>
                    <a:pt x="369" y="411"/>
                    <a:pt x="369" y="411"/>
                  </a:cubicBezTo>
                  <a:cubicBezTo>
                    <a:pt x="369" y="411"/>
                    <a:pt x="372" y="410"/>
                    <a:pt x="373" y="412"/>
                  </a:cubicBezTo>
                  <a:cubicBezTo>
                    <a:pt x="373" y="414"/>
                    <a:pt x="372" y="422"/>
                    <a:pt x="378" y="421"/>
                  </a:cubicBezTo>
                  <a:cubicBezTo>
                    <a:pt x="383" y="420"/>
                    <a:pt x="381" y="415"/>
                    <a:pt x="381" y="415"/>
                  </a:cubicBezTo>
                  <a:cubicBezTo>
                    <a:pt x="382" y="415"/>
                    <a:pt x="393" y="414"/>
                    <a:pt x="393" y="414"/>
                  </a:cubicBezTo>
                  <a:cubicBezTo>
                    <a:pt x="392" y="414"/>
                    <a:pt x="394" y="406"/>
                    <a:pt x="399" y="407"/>
                  </a:cubicBezTo>
                  <a:cubicBezTo>
                    <a:pt x="404" y="407"/>
                    <a:pt x="407" y="411"/>
                    <a:pt x="409" y="411"/>
                  </a:cubicBezTo>
                  <a:cubicBezTo>
                    <a:pt x="410" y="411"/>
                    <a:pt x="420" y="407"/>
                    <a:pt x="420" y="407"/>
                  </a:cubicBezTo>
                  <a:cubicBezTo>
                    <a:pt x="421" y="407"/>
                    <a:pt x="430" y="409"/>
                    <a:pt x="430" y="409"/>
                  </a:cubicBezTo>
                  <a:cubicBezTo>
                    <a:pt x="431" y="410"/>
                    <a:pt x="423" y="423"/>
                    <a:pt x="423" y="423"/>
                  </a:cubicBezTo>
                  <a:cubicBezTo>
                    <a:pt x="421" y="437"/>
                    <a:pt x="421" y="437"/>
                    <a:pt x="421" y="437"/>
                  </a:cubicBezTo>
                  <a:cubicBezTo>
                    <a:pt x="421" y="437"/>
                    <a:pt x="447" y="437"/>
                    <a:pt x="447" y="437"/>
                  </a:cubicBezTo>
                  <a:cubicBezTo>
                    <a:pt x="447" y="438"/>
                    <a:pt x="452" y="443"/>
                    <a:pt x="452" y="443"/>
                  </a:cubicBezTo>
                  <a:cubicBezTo>
                    <a:pt x="452" y="443"/>
                    <a:pt x="456" y="439"/>
                    <a:pt x="457" y="439"/>
                  </a:cubicBezTo>
                  <a:cubicBezTo>
                    <a:pt x="458" y="440"/>
                    <a:pt x="495" y="439"/>
                    <a:pt x="495" y="439"/>
                  </a:cubicBezTo>
                  <a:cubicBezTo>
                    <a:pt x="495" y="430"/>
                    <a:pt x="495" y="430"/>
                    <a:pt x="495" y="430"/>
                  </a:cubicBezTo>
                  <a:cubicBezTo>
                    <a:pt x="505" y="422"/>
                    <a:pt x="505" y="422"/>
                    <a:pt x="505" y="422"/>
                  </a:cubicBezTo>
                  <a:cubicBezTo>
                    <a:pt x="505" y="422"/>
                    <a:pt x="514" y="424"/>
                    <a:pt x="514" y="423"/>
                  </a:cubicBezTo>
                  <a:cubicBezTo>
                    <a:pt x="514" y="422"/>
                    <a:pt x="513" y="401"/>
                    <a:pt x="513" y="401"/>
                  </a:cubicBezTo>
                  <a:cubicBezTo>
                    <a:pt x="513" y="401"/>
                    <a:pt x="531" y="387"/>
                    <a:pt x="531" y="386"/>
                  </a:cubicBezTo>
                  <a:cubicBezTo>
                    <a:pt x="531" y="386"/>
                    <a:pt x="525" y="382"/>
                    <a:pt x="529" y="377"/>
                  </a:cubicBezTo>
                  <a:cubicBezTo>
                    <a:pt x="534" y="372"/>
                    <a:pt x="534" y="371"/>
                    <a:pt x="534" y="371"/>
                  </a:cubicBezTo>
                  <a:cubicBezTo>
                    <a:pt x="534" y="371"/>
                    <a:pt x="527" y="364"/>
                    <a:pt x="532" y="362"/>
                  </a:cubicBezTo>
                  <a:cubicBezTo>
                    <a:pt x="538" y="360"/>
                    <a:pt x="557" y="364"/>
                    <a:pt x="557" y="365"/>
                  </a:cubicBezTo>
                  <a:cubicBezTo>
                    <a:pt x="557" y="365"/>
                    <a:pt x="562" y="379"/>
                    <a:pt x="564" y="375"/>
                  </a:cubicBezTo>
                  <a:cubicBezTo>
                    <a:pt x="566" y="372"/>
                    <a:pt x="562" y="368"/>
                    <a:pt x="563" y="367"/>
                  </a:cubicBezTo>
                  <a:cubicBezTo>
                    <a:pt x="564" y="367"/>
                    <a:pt x="569" y="364"/>
                    <a:pt x="569" y="364"/>
                  </a:cubicBezTo>
                  <a:cubicBezTo>
                    <a:pt x="568" y="364"/>
                    <a:pt x="562" y="362"/>
                    <a:pt x="563" y="361"/>
                  </a:cubicBezTo>
                  <a:cubicBezTo>
                    <a:pt x="564" y="359"/>
                    <a:pt x="571" y="353"/>
                    <a:pt x="571" y="353"/>
                  </a:cubicBezTo>
                  <a:cubicBezTo>
                    <a:pt x="571" y="353"/>
                    <a:pt x="569" y="343"/>
                    <a:pt x="572" y="340"/>
                  </a:cubicBezTo>
                  <a:cubicBezTo>
                    <a:pt x="576" y="337"/>
                    <a:pt x="578" y="336"/>
                    <a:pt x="577" y="333"/>
                  </a:cubicBezTo>
                  <a:cubicBezTo>
                    <a:pt x="576" y="330"/>
                    <a:pt x="575" y="325"/>
                    <a:pt x="577" y="323"/>
                  </a:cubicBezTo>
                  <a:cubicBezTo>
                    <a:pt x="579" y="321"/>
                    <a:pt x="583" y="323"/>
                    <a:pt x="583" y="321"/>
                  </a:cubicBezTo>
                  <a:cubicBezTo>
                    <a:pt x="583" y="320"/>
                    <a:pt x="582" y="315"/>
                    <a:pt x="582" y="315"/>
                  </a:cubicBezTo>
                  <a:cubicBezTo>
                    <a:pt x="582" y="315"/>
                    <a:pt x="566" y="313"/>
                    <a:pt x="565" y="313"/>
                  </a:cubicBezTo>
                  <a:cubicBezTo>
                    <a:pt x="564" y="314"/>
                    <a:pt x="552" y="321"/>
                    <a:pt x="552" y="321"/>
                  </a:cubicBezTo>
                  <a:cubicBezTo>
                    <a:pt x="552" y="321"/>
                    <a:pt x="545" y="316"/>
                    <a:pt x="544" y="316"/>
                  </a:cubicBezTo>
                  <a:cubicBezTo>
                    <a:pt x="544" y="315"/>
                    <a:pt x="544" y="308"/>
                    <a:pt x="544" y="308"/>
                  </a:cubicBezTo>
                  <a:cubicBezTo>
                    <a:pt x="548" y="301"/>
                    <a:pt x="548" y="301"/>
                    <a:pt x="548" y="301"/>
                  </a:cubicBezTo>
                  <a:cubicBezTo>
                    <a:pt x="548" y="301"/>
                    <a:pt x="538" y="287"/>
                    <a:pt x="534" y="289"/>
                  </a:cubicBezTo>
                  <a:cubicBezTo>
                    <a:pt x="530" y="292"/>
                    <a:pt x="530" y="296"/>
                    <a:pt x="528" y="295"/>
                  </a:cubicBezTo>
                  <a:cubicBezTo>
                    <a:pt x="527" y="294"/>
                    <a:pt x="522" y="292"/>
                    <a:pt x="523" y="289"/>
                  </a:cubicBezTo>
                  <a:cubicBezTo>
                    <a:pt x="524" y="286"/>
                    <a:pt x="528" y="285"/>
                    <a:pt x="528" y="284"/>
                  </a:cubicBezTo>
                  <a:cubicBezTo>
                    <a:pt x="527" y="283"/>
                    <a:pt x="511" y="277"/>
                    <a:pt x="513" y="274"/>
                  </a:cubicBezTo>
                  <a:cubicBezTo>
                    <a:pt x="514" y="271"/>
                    <a:pt x="520" y="273"/>
                    <a:pt x="518" y="268"/>
                  </a:cubicBezTo>
                  <a:cubicBezTo>
                    <a:pt x="516" y="263"/>
                    <a:pt x="507" y="256"/>
                    <a:pt x="515" y="252"/>
                  </a:cubicBezTo>
                  <a:cubicBezTo>
                    <a:pt x="522" y="248"/>
                    <a:pt x="523" y="251"/>
                    <a:pt x="523" y="249"/>
                  </a:cubicBezTo>
                  <a:cubicBezTo>
                    <a:pt x="523" y="247"/>
                    <a:pt x="517" y="242"/>
                    <a:pt x="523" y="240"/>
                  </a:cubicBezTo>
                  <a:cubicBezTo>
                    <a:pt x="529" y="238"/>
                    <a:pt x="536" y="234"/>
                    <a:pt x="536" y="234"/>
                  </a:cubicBezTo>
                  <a:cubicBezTo>
                    <a:pt x="536" y="234"/>
                    <a:pt x="528" y="230"/>
                    <a:pt x="528" y="229"/>
                  </a:cubicBezTo>
                  <a:cubicBezTo>
                    <a:pt x="527" y="227"/>
                    <a:pt x="521" y="218"/>
                    <a:pt x="521" y="218"/>
                  </a:cubicBezTo>
                  <a:cubicBezTo>
                    <a:pt x="521" y="218"/>
                    <a:pt x="521" y="209"/>
                    <a:pt x="522" y="203"/>
                  </a:cubicBezTo>
                  <a:cubicBezTo>
                    <a:pt x="520" y="203"/>
                    <a:pt x="519" y="202"/>
                    <a:pt x="519" y="202"/>
                  </a:cubicBezTo>
                  <a:cubicBezTo>
                    <a:pt x="519" y="202"/>
                    <a:pt x="517" y="198"/>
                    <a:pt x="519" y="194"/>
                  </a:cubicBezTo>
                  <a:cubicBezTo>
                    <a:pt x="521" y="190"/>
                    <a:pt x="512" y="180"/>
                    <a:pt x="516" y="179"/>
                  </a:cubicBezTo>
                  <a:cubicBezTo>
                    <a:pt x="520" y="177"/>
                    <a:pt x="528" y="179"/>
                    <a:pt x="534" y="177"/>
                  </a:cubicBezTo>
                  <a:cubicBezTo>
                    <a:pt x="540" y="175"/>
                    <a:pt x="573" y="163"/>
                    <a:pt x="580" y="158"/>
                  </a:cubicBezTo>
                  <a:cubicBezTo>
                    <a:pt x="587" y="152"/>
                    <a:pt x="607" y="140"/>
                    <a:pt x="607" y="138"/>
                  </a:cubicBezTo>
                  <a:cubicBezTo>
                    <a:pt x="606" y="137"/>
                    <a:pt x="604" y="136"/>
                    <a:pt x="603" y="136"/>
                  </a:cubicBezTo>
                  <a:cubicBezTo>
                    <a:pt x="603" y="136"/>
                    <a:pt x="581" y="151"/>
                    <a:pt x="577" y="153"/>
                  </a:cubicBezTo>
                  <a:cubicBezTo>
                    <a:pt x="572" y="155"/>
                    <a:pt x="538" y="171"/>
                    <a:pt x="532" y="172"/>
                  </a:cubicBezTo>
                  <a:cubicBezTo>
                    <a:pt x="525" y="172"/>
                    <a:pt x="523" y="171"/>
                    <a:pt x="518" y="173"/>
                  </a:cubicBezTo>
                  <a:cubicBezTo>
                    <a:pt x="514" y="174"/>
                    <a:pt x="507" y="176"/>
                    <a:pt x="499" y="177"/>
                  </a:cubicBezTo>
                  <a:cubicBezTo>
                    <a:pt x="492" y="177"/>
                    <a:pt x="468" y="178"/>
                    <a:pt x="465" y="177"/>
                  </a:cubicBezTo>
                  <a:cubicBezTo>
                    <a:pt x="462" y="177"/>
                    <a:pt x="440" y="178"/>
                    <a:pt x="437" y="177"/>
                  </a:cubicBezTo>
                  <a:cubicBezTo>
                    <a:pt x="434" y="175"/>
                    <a:pt x="431" y="169"/>
                    <a:pt x="425" y="168"/>
                  </a:cubicBezTo>
                  <a:cubicBezTo>
                    <a:pt x="420" y="167"/>
                    <a:pt x="406" y="162"/>
                    <a:pt x="406" y="162"/>
                  </a:cubicBezTo>
                  <a:cubicBezTo>
                    <a:pt x="406" y="162"/>
                    <a:pt x="405" y="155"/>
                    <a:pt x="401" y="153"/>
                  </a:cubicBezTo>
                  <a:cubicBezTo>
                    <a:pt x="397" y="151"/>
                    <a:pt x="390" y="152"/>
                    <a:pt x="390" y="152"/>
                  </a:cubicBezTo>
                  <a:cubicBezTo>
                    <a:pt x="390" y="152"/>
                    <a:pt x="382" y="141"/>
                    <a:pt x="381" y="141"/>
                  </a:cubicBezTo>
                  <a:cubicBezTo>
                    <a:pt x="381" y="140"/>
                    <a:pt x="383" y="131"/>
                    <a:pt x="381" y="126"/>
                  </a:cubicBezTo>
                  <a:cubicBezTo>
                    <a:pt x="379" y="120"/>
                    <a:pt x="381" y="99"/>
                    <a:pt x="379" y="97"/>
                  </a:cubicBezTo>
                  <a:cubicBezTo>
                    <a:pt x="377" y="94"/>
                    <a:pt x="373" y="90"/>
                    <a:pt x="372" y="87"/>
                  </a:cubicBezTo>
                  <a:cubicBezTo>
                    <a:pt x="371" y="84"/>
                    <a:pt x="371" y="74"/>
                    <a:pt x="371" y="74"/>
                  </a:cubicBezTo>
                  <a:cubicBezTo>
                    <a:pt x="371" y="74"/>
                    <a:pt x="367" y="82"/>
                    <a:pt x="364" y="78"/>
                  </a:cubicBezTo>
                  <a:cubicBezTo>
                    <a:pt x="361" y="74"/>
                    <a:pt x="361" y="60"/>
                    <a:pt x="361" y="59"/>
                  </a:cubicBezTo>
                  <a:cubicBezTo>
                    <a:pt x="361" y="59"/>
                    <a:pt x="364" y="56"/>
                    <a:pt x="364" y="56"/>
                  </a:cubicBezTo>
                  <a:cubicBezTo>
                    <a:pt x="364" y="56"/>
                    <a:pt x="349" y="45"/>
                    <a:pt x="348" y="41"/>
                  </a:cubicBezTo>
                  <a:cubicBezTo>
                    <a:pt x="346" y="36"/>
                    <a:pt x="351" y="33"/>
                    <a:pt x="352" y="30"/>
                  </a:cubicBezTo>
                  <a:cubicBezTo>
                    <a:pt x="353" y="27"/>
                    <a:pt x="351" y="21"/>
                    <a:pt x="352" y="20"/>
                  </a:cubicBezTo>
                  <a:cubicBezTo>
                    <a:pt x="354" y="20"/>
                    <a:pt x="395" y="45"/>
                    <a:pt x="397" y="49"/>
                  </a:cubicBezTo>
                  <a:cubicBezTo>
                    <a:pt x="399" y="53"/>
                    <a:pt x="398" y="56"/>
                    <a:pt x="399" y="56"/>
                  </a:cubicBezTo>
                  <a:cubicBezTo>
                    <a:pt x="400" y="56"/>
                    <a:pt x="415" y="61"/>
                    <a:pt x="416" y="64"/>
                  </a:cubicBezTo>
                  <a:cubicBezTo>
                    <a:pt x="416" y="68"/>
                    <a:pt x="417" y="77"/>
                    <a:pt x="422" y="81"/>
                  </a:cubicBezTo>
                  <a:cubicBezTo>
                    <a:pt x="426" y="85"/>
                    <a:pt x="431" y="90"/>
                    <a:pt x="432" y="90"/>
                  </a:cubicBezTo>
                  <a:cubicBezTo>
                    <a:pt x="432" y="90"/>
                    <a:pt x="437" y="85"/>
                    <a:pt x="430" y="76"/>
                  </a:cubicBezTo>
                  <a:cubicBezTo>
                    <a:pt x="424" y="66"/>
                    <a:pt x="418" y="57"/>
                    <a:pt x="398" y="45"/>
                  </a:cubicBezTo>
                  <a:cubicBezTo>
                    <a:pt x="378" y="32"/>
                    <a:pt x="352" y="19"/>
                    <a:pt x="348" y="14"/>
                  </a:cubicBezTo>
                  <a:cubicBezTo>
                    <a:pt x="345" y="8"/>
                    <a:pt x="340" y="2"/>
                    <a:pt x="332" y="1"/>
                  </a:cubicBezTo>
                  <a:cubicBezTo>
                    <a:pt x="325" y="0"/>
                    <a:pt x="315" y="6"/>
                    <a:pt x="304" y="6"/>
                  </a:cubicBezTo>
                  <a:cubicBezTo>
                    <a:pt x="294" y="6"/>
                    <a:pt x="284" y="6"/>
                    <a:pt x="283" y="5"/>
                  </a:cubicBezTo>
                  <a:cubicBezTo>
                    <a:pt x="283" y="5"/>
                    <a:pt x="284" y="1"/>
                    <a:pt x="276" y="3"/>
                  </a:cubicBezTo>
                  <a:cubicBezTo>
                    <a:pt x="268" y="4"/>
                    <a:pt x="266" y="8"/>
                    <a:pt x="259" y="8"/>
                  </a:cubicBezTo>
                  <a:cubicBezTo>
                    <a:pt x="251" y="9"/>
                    <a:pt x="234" y="10"/>
                    <a:pt x="227" y="14"/>
                  </a:cubicBezTo>
                  <a:cubicBezTo>
                    <a:pt x="220" y="17"/>
                    <a:pt x="212" y="19"/>
                    <a:pt x="202" y="22"/>
                  </a:cubicBezTo>
                  <a:cubicBezTo>
                    <a:pt x="193" y="25"/>
                    <a:pt x="192" y="25"/>
                    <a:pt x="186" y="26"/>
                  </a:cubicBezTo>
                  <a:cubicBezTo>
                    <a:pt x="181" y="26"/>
                    <a:pt x="178" y="30"/>
                    <a:pt x="171" y="30"/>
                  </a:cubicBezTo>
                  <a:cubicBezTo>
                    <a:pt x="164" y="30"/>
                    <a:pt x="149" y="31"/>
                    <a:pt x="149" y="31"/>
                  </a:cubicBezTo>
                  <a:cubicBezTo>
                    <a:pt x="149" y="31"/>
                    <a:pt x="127" y="41"/>
                    <a:pt x="126" y="41"/>
                  </a:cubicBezTo>
                  <a:cubicBezTo>
                    <a:pt x="126" y="41"/>
                    <a:pt x="123" y="38"/>
                    <a:pt x="114" y="43"/>
                  </a:cubicBezTo>
                  <a:cubicBezTo>
                    <a:pt x="104" y="47"/>
                    <a:pt x="80" y="59"/>
                    <a:pt x="68" y="71"/>
                  </a:cubicBezTo>
                  <a:cubicBezTo>
                    <a:pt x="56" y="82"/>
                    <a:pt x="53" y="88"/>
                    <a:pt x="50" y="89"/>
                  </a:cubicBezTo>
                  <a:cubicBezTo>
                    <a:pt x="47" y="89"/>
                    <a:pt x="40" y="88"/>
                    <a:pt x="33" y="91"/>
                  </a:cubicBezTo>
                  <a:cubicBezTo>
                    <a:pt x="26" y="94"/>
                    <a:pt x="16" y="99"/>
                    <a:pt x="13" y="98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8" y="121"/>
                    <a:pt x="29" y="121"/>
                    <a:pt x="29" y="124"/>
                  </a:cubicBezTo>
                  <a:close/>
                </a:path>
              </a:pathLst>
            </a:custGeom>
            <a:solidFill>
              <a:srgbClr val="B2B2B2"/>
            </a:solidFill>
            <a:ln w="9525" cap="flat" cmpd="sng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64" name="Freeform 461"/>
            <p:cNvSpPr>
              <a:spLocks noEditPoints="1"/>
            </p:cNvSpPr>
            <p:nvPr/>
          </p:nvSpPr>
          <p:spPr bwMode="auto">
            <a:xfrm>
              <a:off x="2995" y="1117"/>
              <a:ext cx="726" cy="764"/>
            </a:xfrm>
            <a:custGeom>
              <a:avLst/>
              <a:gdLst/>
              <a:ahLst/>
              <a:cxnLst>
                <a:cxn ang="0">
                  <a:pos x="77" y="222"/>
                </a:cxn>
                <a:cxn ang="0">
                  <a:pos x="156" y="198"/>
                </a:cxn>
                <a:cxn ang="0">
                  <a:pos x="593" y="197"/>
                </a:cxn>
                <a:cxn ang="0">
                  <a:pos x="578" y="196"/>
                </a:cxn>
                <a:cxn ang="0">
                  <a:pos x="578" y="150"/>
                </a:cxn>
                <a:cxn ang="0">
                  <a:pos x="569" y="112"/>
                </a:cxn>
                <a:cxn ang="0">
                  <a:pos x="595" y="86"/>
                </a:cxn>
                <a:cxn ang="0">
                  <a:pos x="592" y="48"/>
                </a:cxn>
                <a:cxn ang="0">
                  <a:pos x="579" y="2"/>
                </a:cxn>
                <a:cxn ang="0">
                  <a:pos x="467" y="84"/>
                </a:cxn>
                <a:cxn ang="0">
                  <a:pos x="329" y="124"/>
                </a:cxn>
                <a:cxn ang="0">
                  <a:pos x="283" y="130"/>
                </a:cxn>
                <a:cxn ang="0">
                  <a:pos x="181" y="165"/>
                </a:cxn>
                <a:cxn ang="0">
                  <a:pos x="113" y="184"/>
                </a:cxn>
                <a:cxn ang="0">
                  <a:pos x="54" y="195"/>
                </a:cxn>
                <a:cxn ang="0">
                  <a:pos x="64" y="212"/>
                </a:cxn>
                <a:cxn ang="0">
                  <a:pos x="79" y="211"/>
                </a:cxn>
                <a:cxn ang="0">
                  <a:pos x="90" y="214"/>
                </a:cxn>
                <a:cxn ang="0">
                  <a:pos x="127" y="227"/>
                </a:cxn>
                <a:cxn ang="0">
                  <a:pos x="156" y="182"/>
                </a:cxn>
                <a:cxn ang="0">
                  <a:pos x="160" y="202"/>
                </a:cxn>
                <a:cxn ang="0">
                  <a:pos x="132" y="249"/>
                </a:cxn>
                <a:cxn ang="0">
                  <a:pos x="130" y="299"/>
                </a:cxn>
                <a:cxn ang="0">
                  <a:pos x="147" y="363"/>
                </a:cxn>
                <a:cxn ang="0">
                  <a:pos x="131" y="387"/>
                </a:cxn>
                <a:cxn ang="0">
                  <a:pos x="128" y="337"/>
                </a:cxn>
                <a:cxn ang="0">
                  <a:pos x="66" y="276"/>
                </a:cxn>
                <a:cxn ang="0">
                  <a:pos x="73" y="350"/>
                </a:cxn>
                <a:cxn ang="0">
                  <a:pos x="76" y="427"/>
                </a:cxn>
                <a:cxn ang="0">
                  <a:pos x="68" y="504"/>
                </a:cxn>
                <a:cxn ang="0">
                  <a:pos x="3" y="574"/>
                </a:cxn>
                <a:cxn ang="0">
                  <a:pos x="58" y="606"/>
                </a:cxn>
                <a:cxn ang="0">
                  <a:pos x="99" y="641"/>
                </a:cxn>
                <a:cxn ang="0">
                  <a:pos x="151" y="629"/>
                </a:cxn>
                <a:cxn ang="0">
                  <a:pos x="176" y="583"/>
                </a:cxn>
                <a:cxn ang="0">
                  <a:pos x="195" y="583"/>
                </a:cxn>
                <a:cxn ang="0">
                  <a:pos x="269" y="549"/>
                </a:cxn>
                <a:cxn ang="0">
                  <a:pos x="321" y="536"/>
                </a:cxn>
                <a:cxn ang="0">
                  <a:pos x="357" y="532"/>
                </a:cxn>
                <a:cxn ang="0">
                  <a:pos x="363" y="510"/>
                </a:cxn>
                <a:cxn ang="0">
                  <a:pos x="386" y="491"/>
                </a:cxn>
                <a:cxn ang="0">
                  <a:pos x="408" y="510"/>
                </a:cxn>
                <a:cxn ang="0">
                  <a:pos x="434" y="530"/>
                </a:cxn>
                <a:cxn ang="0">
                  <a:pos x="483" y="496"/>
                </a:cxn>
                <a:cxn ang="0">
                  <a:pos x="495" y="473"/>
                </a:cxn>
                <a:cxn ang="0">
                  <a:pos x="541" y="459"/>
                </a:cxn>
                <a:cxn ang="0">
                  <a:pos x="519" y="410"/>
                </a:cxn>
                <a:cxn ang="0">
                  <a:pos x="515" y="377"/>
                </a:cxn>
                <a:cxn ang="0">
                  <a:pos x="567" y="365"/>
                </a:cxn>
                <a:cxn ang="0">
                  <a:pos x="577" y="332"/>
                </a:cxn>
                <a:cxn ang="0">
                  <a:pos x="600" y="303"/>
                </a:cxn>
                <a:cxn ang="0">
                  <a:pos x="604" y="262"/>
                </a:cxn>
              </a:cxnLst>
              <a:rect l="0" t="0" r="r" b="b"/>
              <a:pathLst>
                <a:path w="623" h="655">
                  <a:moveTo>
                    <a:pt x="74" y="230"/>
                  </a:moveTo>
                  <a:cubicBezTo>
                    <a:pt x="74" y="230"/>
                    <a:pt x="76" y="236"/>
                    <a:pt x="76" y="236"/>
                  </a:cubicBezTo>
                  <a:cubicBezTo>
                    <a:pt x="77" y="236"/>
                    <a:pt x="87" y="225"/>
                    <a:pt x="86" y="226"/>
                  </a:cubicBezTo>
                  <a:cubicBezTo>
                    <a:pt x="85" y="226"/>
                    <a:pt x="80" y="225"/>
                    <a:pt x="80" y="225"/>
                  </a:cubicBezTo>
                  <a:cubicBezTo>
                    <a:pt x="80" y="225"/>
                    <a:pt x="78" y="222"/>
                    <a:pt x="77" y="222"/>
                  </a:cubicBezTo>
                  <a:cubicBezTo>
                    <a:pt x="75" y="222"/>
                    <a:pt x="71" y="224"/>
                    <a:pt x="71" y="224"/>
                  </a:cubicBezTo>
                  <a:cubicBezTo>
                    <a:pt x="71" y="224"/>
                    <a:pt x="70" y="230"/>
                    <a:pt x="74" y="230"/>
                  </a:cubicBezTo>
                  <a:close/>
                  <a:moveTo>
                    <a:pt x="164" y="193"/>
                  </a:moveTo>
                  <a:cubicBezTo>
                    <a:pt x="163" y="189"/>
                    <a:pt x="161" y="186"/>
                    <a:pt x="161" y="186"/>
                  </a:cubicBezTo>
                  <a:cubicBezTo>
                    <a:pt x="161" y="186"/>
                    <a:pt x="153" y="185"/>
                    <a:pt x="156" y="198"/>
                  </a:cubicBezTo>
                  <a:cubicBezTo>
                    <a:pt x="156" y="199"/>
                    <a:pt x="165" y="197"/>
                    <a:pt x="164" y="193"/>
                  </a:cubicBezTo>
                  <a:close/>
                  <a:moveTo>
                    <a:pt x="616" y="225"/>
                  </a:moveTo>
                  <a:cubicBezTo>
                    <a:pt x="616" y="225"/>
                    <a:pt x="601" y="216"/>
                    <a:pt x="595" y="211"/>
                  </a:cubicBezTo>
                  <a:cubicBezTo>
                    <a:pt x="588" y="205"/>
                    <a:pt x="597" y="200"/>
                    <a:pt x="597" y="200"/>
                  </a:cubicBezTo>
                  <a:cubicBezTo>
                    <a:pt x="593" y="197"/>
                    <a:pt x="593" y="197"/>
                    <a:pt x="593" y="197"/>
                  </a:cubicBezTo>
                  <a:cubicBezTo>
                    <a:pt x="588" y="202"/>
                    <a:pt x="588" y="202"/>
                    <a:pt x="588" y="202"/>
                  </a:cubicBezTo>
                  <a:cubicBezTo>
                    <a:pt x="591" y="206"/>
                    <a:pt x="591" y="206"/>
                    <a:pt x="591" y="206"/>
                  </a:cubicBezTo>
                  <a:cubicBezTo>
                    <a:pt x="591" y="206"/>
                    <a:pt x="588" y="209"/>
                    <a:pt x="585" y="210"/>
                  </a:cubicBezTo>
                  <a:cubicBezTo>
                    <a:pt x="581" y="210"/>
                    <a:pt x="583" y="203"/>
                    <a:pt x="583" y="203"/>
                  </a:cubicBezTo>
                  <a:cubicBezTo>
                    <a:pt x="583" y="202"/>
                    <a:pt x="578" y="200"/>
                    <a:pt x="578" y="196"/>
                  </a:cubicBezTo>
                  <a:cubicBezTo>
                    <a:pt x="578" y="191"/>
                    <a:pt x="583" y="189"/>
                    <a:pt x="583" y="189"/>
                  </a:cubicBezTo>
                  <a:cubicBezTo>
                    <a:pt x="583" y="189"/>
                    <a:pt x="583" y="187"/>
                    <a:pt x="583" y="183"/>
                  </a:cubicBezTo>
                  <a:cubicBezTo>
                    <a:pt x="582" y="180"/>
                    <a:pt x="588" y="179"/>
                    <a:pt x="588" y="179"/>
                  </a:cubicBezTo>
                  <a:cubicBezTo>
                    <a:pt x="588" y="179"/>
                    <a:pt x="579" y="158"/>
                    <a:pt x="578" y="155"/>
                  </a:cubicBezTo>
                  <a:cubicBezTo>
                    <a:pt x="577" y="153"/>
                    <a:pt x="578" y="150"/>
                    <a:pt x="578" y="150"/>
                  </a:cubicBezTo>
                  <a:cubicBezTo>
                    <a:pt x="575" y="141"/>
                    <a:pt x="575" y="141"/>
                    <a:pt x="575" y="141"/>
                  </a:cubicBezTo>
                  <a:cubicBezTo>
                    <a:pt x="575" y="141"/>
                    <a:pt x="570" y="138"/>
                    <a:pt x="570" y="137"/>
                  </a:cubicBezTo>
                  <a:cubicBezTo>
                    <a:pt x="570" y="137"/>
                    <a:pt x="572" y="132"/>
                    <a:pt x="572" y="132"/>
                  </a:cubicBezTo>
                  <a:cubicBezTo>
                    <a:pt x="568" y="126"/>
                    <a:pt x="568" y="126"/>
                    <a:pt x="568" y="126"/>
                  </a:cubicBezTo>
                  <a:cubicBezTo>
                    <a:pt x="568" y="126"/>
                    <a:pt x="566" y="118"/>
                    <a:pt x="569" y="112"/>
                  </a:cubicBezTo>
                  <a:cubicBezTo>
                    <a:pt x="573" y="105"/>
                    <a:pt x="575" y="110"/>
                    <a:pt x="575" y="110"/>
                  </a:cubicBezTo>
                  <a:cubicBezTo>
                    <a:pt x="575" y="110"/>
                    <a:pt x="577" y="108"/>
                    <a:pt x="579" y="105"/>
                  </a:cubicBezTo>
                  <a:cubicBezTo>
                    <a:pt x="580" y="102"/>
                    <a:pt x="586" y="107"/>
                    <a:pt x="586" y="107"/>
                  </a:cubicBezTo>
                  <a:cubicBezTo>
                    <a:pt x="587" y="107"/>
                    <a:pt x="594" y="103"/>
                    <a:pt x="594" y="103"/>
                  </a:cubicBezTo>
                  <a:cubicBezTo>
                    <a:pt x="594" y="103"/>
                    <a:pt x="595" y="88"/>
                    <a:pt x="595" y="86"/>
                  </a:cubicBezTo>
                  <a:cubicBezTo>
                    <a:pt x="595" y="85"/>
                    <a:pt x="585" y="84"/>
                    <a:pt x="584" y="84"/>
                  </a:cubicBezTo>
                  <a:cubicBezTo>
                    <a:pt x="584" y="84"/>
                    <a:pt x="593" y="72"/>
                    <a:pt x="593" y="72"/>
                  </a:cubicBezTo>
                  <a:cubicBezTo>
                    <a:pt x="593" y="72"/>
                    <a:pt x="587" y="63"/>
                    <a:pt x="589" y="61"/>
                  </a:cubicBezTo>
                  <a:cubicBezTo>
                    <a:pt x="590" y="60"/>
                    <a:pt x="598" y="62"/>
                    <a:pt x="598" y="62"/>
                  </a:cubicBezTo>
                  <a:cubicBezTo>
                    <a:pt x="598" y="62"/>
                    <a:pt x="593" y="51"/>
                    <a:pt x="592" y="48"/>
                  </a:cubicBezTo>
                  <a:cubicBezTo>
                    <a:pt x="591" y="46"/>
                    <a:pt x="597" y="41"/>
                    <a:pt x="597" y="39"/>
                  </a:cubicBezTo>
                  <a:cubicBezTo>
                    <a:pt x="598" y="36"/>
                    <a:pt x="594" y="34"/>
                    <a:pt x="594" y="34"/>
                  </a:cubicBezTo>
                  <a:cubicBezTo>
                    <a:pt x="594" y="34"/>
                    <a:pt x="595" y="31"/>
                    <a:pt x="595" y="28"/>
                  </a:cubicBezTo>
                  <a:cubicBezTo>
                    <a:pt x="595" y="25"/>
                    <a:pt x="584" y="25"/>
                    <a:pt x="584" y="25"/>
                  </a:cubicBezTo>
                  <a:cubicBezTo>
                    <a:pt x="579" y="2"/>
                    <a:pt x="579" y="2"/>
                    <a:pt x="579" y="2"/>
                  </a:cubicBezTo>
                  <a:cubicBezTo>
                    <a:pt x="578" y="2"/>
                    <a:pt x="578" y="2"/>
                    <a:pt x="578" y="2"/>
                  </a:cubicBezTo>
                  <a:cubicBezTo>
                    <a:pt x="575" y="2"/>
                    <a:pt x="562" y="0"/>
                    <a:pt x="550" y="3"/>
                  </a:cubicBezTo>
                  <a:cubicBezTo>
                    <a:pt x="538" y="6"/>
                    <a:pt x="527" y="11"/>
                    <a:pt x="517" y="22"/>
                  </a:cubicBezTo>
                  <a:cubicBezTo>
                    <a:pt x="507" y="33"/>
                    <a:pt x="487" y="65"/>
                    <a:pt x="483" y="67"/>
                  </a:cubicBezTo>
                  <a:cubicBezTo>
                    <a:pt x="480" y="69"/>
                    <a:pt x="467" y="84"/>
                    <a:pt x="467" y="84"/>
                  </a:cubicBezTo>
                  <a:cubicBezTo>
                    <a:pt x="467" y="84"/>
                    <a:pt x="443" y="98"/>
                    <a:pt x="433" y="101"/>
                  </a:cubicBezTo>
                  <a:cubicBezTo>
                    <a:pt x="423" y="104"/>
                    <a:pt x="388" y="104"/>
                    <a:pt x="388" y="104"/>
                  </a:cubicBezTo>
                  <a:cubicBezTo>
                    <a:pt x="388" y="104"/>
                    <a:pt x="377" y="110"/>
                    <a:pt x="369" y="111"/>
                  </a:cubicBezTo>
                  <a:cubicBezTo>
                    <a:pt x="360" y="112"/>
                    <a:pt x="350" y="113"/>
                    <a:pt x="345" y="116"/>
                  </a:cubicBezTo>
                  <a:cubicBezTo>
                    <a:pt x="341" y="119"/>
                    <a:pt x="329" y="124"/>
                    <a:pt x="329" y="124"/>
                  </a:cubicBezTo>
                  <a:cubicBezTo>
                    <a:pt x="329" y="124"/>
                    <a:pt x="321" y="122"/>
                    <a:pt x="321" y="122"/>
                  </a:cubicBezTo>
                  <a:cubicBezTo>
                    <a:pt x="320" y="122"/>
                    <a:pt x="312" y="125"/>
                    <a:pt x="312" y="125"/>
                  </a:cubicBezTo>
                  <a:cubicBezTo>
                    <a:pt x="312" y="125"/>
                    <a:pt x="298" y="126"/>
                    <a:pt x="297" y="126"/>
                  </a:cubicBezTo>
                  <a:cubicBezTo>
                    <a:pt x="297" y="126"/>
                    <a:pt x="292" y="130"/>
                    <a:pt x="292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83" y="130"/>
                    <a:pt x="264" y="138"/>
                    <a:pt x="257" y="141"/>
                  </a:cubicBezTo>
                  <a:cubicBezTo>
                    <a:pt x="251" y="144"/>
                    <a:pt x="249" y="142"/>
                    <a:pt x="244" y="144"/>
                  </a:cubicBezTo>
                  <a:cubicBezTo>
                    <a:pt x="239" y="145"/>
                    <a:pt x="232" y="148"/>
                    <a:pt x="227" y="148"/>
                  </a:cubicBezTo>
                  <a:cubicBezTo>
                    <a:pt x="223" y="149"/>
                    <a:pt x="207" y="154"/>
                    <a:pt x="203" y="157"/>
                  </a:cubicBezTo>
                  <a:cubicBezTo>
                    <a:pt x="199" y="160"/>
                    <a:pt x="183" y="163"/>
                    <a:pt x="181" y="165"/>
                  </a:cubicBezTo>
                  <a:cubicBezTo>
                    <a:pt x="178" y="166"/>
                    <a:pt x="179" y="162"/>
                    <a:pt x="172" y="166"/>
                  </a:cubicBezTo>
                  <a:cubicBezTo>
                    <a:pt x="165" y="169"/>
                    <a:pt x="159" y="169"/>
                    <a:pt x="156" y="172"/>
                  </a:cubicBezTo>
                  <a:cubicBezTo>
                    <a:pt x="153" y="175"/>
                    <a:pt x="145" y="181"/>
                    <a:pt x="145" y="181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7" y="180"/>
                    <a:pt x="117" y="180"/>
                    <a:pt x="113" y="184"/>
                  </a:cubicBezTo>
                  <a:cubicBezTo>
                    <a:pt x="108" y="188"/>
                    <a:pt x="91" y="203"/>
                    <a:pt x="91" y="203"/>
                  </a:cubicBezTo>
                  <a:cubicBezTo>
                    <a:pt x="91" y="203"/>
                    <a:pt x="78" y="206"/>
                    <a:pt x="74" y="204"/>
                  </a:cubicBezTo>
                  <a:cubicBezTo>
                    <a:pt x="70" y="202"/>
                    <a:pt x="70" y="200"/>
                    <a:pt x="70" y="200"/>
                  </a:cubicBezTo>
                  <a:cubicBezTo>
                    <a:pt x="70" y="200"/>
                    <a:pt x="65" y="198"/>
                    <a:pt x="61" y="197"/>
                  </a:cubicBezTo>
                  <a:cubicBezTo>
                    <a:pt x="58" y="197"/>
                    <a:pt x="54" y="195"/>
                    <a:pt x="54" y="195"/>
                  </a:cubicBezTo>
                  <a:cubicBezTo>
                    <a:pt x="54" y="217"/>
                    <a:pt x="54" y="217"/>
                    <a:pt x="54" y="217"/>
                  </a:cubicBezTo>
                  <a:cubicBezTo>
                    <a:pt x="54" y="217"/>
                    <a:pt x="57" y="223"/>
                    <a:pt x="61" y="226"/>
                  </a:cubicBezTo>
                  <a:cubicBezTo>
                    <a:pt x="64" y="229"/>
                    <a:pt x="67" y="236"/>
                    <a:pt x="69" y="235"/>
                  </a:cubicBezTo>
                  <a:cubicBezTo>
                    <a:pt x="72" y="235"/>
                    <a:pt x="69" y="227"/>
                    <a:pt x="67" y="223"/>
                  </a:cubicBezTo>
                  <a:cubicBezTo>
                    <a:pt x="65" y="219"/>
                    <a:pt x="64" y="215"/>
                    <a:pt x="64" y="212"/>
                  </a:cubicBezTo>
                  <a:cubicBezTo>
                    <a:pt x="63" y="208"/>
                    <a:pt x="65" y="201"/>
                    <a:pt x="67" y="202"/>
                  </a:cubicBezTo>
                  <a:cubicBezTo>
                    <a:pt x="69" y="204"/>
                    <a:pt x="66" y="209"/>
                    <a:pt x="66" y="209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70" y="221"/>
                    <a:pt x="72" y="220"/>
                  </a:cubicBezTo>
                  <a:cubicBezTo>
                    <a:pt x="73" y="219"/>
                    <a:pt x="78" y="211"/>
                    <a:pt x="79" y="211"/>
                  </a:cubicBezTo>
                  <a:cubicBezTo>
                    <a:pt x="81" y="211"/>
                    <a:pt x="83" y="213"/>
                    <a:pt x="81" y="215"/>
                  </a:cubicBezTo>
                  <a:cubicBezTo>
                    <a:pt x="79" y="217"/>
                    <a:pt x="80" y="221"/>
                    <a:pt x="81" y="221"/>
                  </a:cubicBezTo>
                  <a:cubicBezTo>
                    <a:pt x="81" y="221"/>
                    <a:pt x="87" y="220"/>
                    <a:pt x="87" y="219"/>
                  </a:cubicBezTo>
                  <a:cubicBezTo>
                    <a:pt x="87" y="218"/>
                    <a:pt x="84" y="213"/>
                    <a:pt x="85" y="212"/>
                  </a:cubicBezTo>
                  <a:cubicBezTo>
                    <a:pt x="87" y="211"/>
                    <a:pt x="90" y="214"/>
                    <a:pt x="90" y="214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6" y="211"/>
                    <a:pt x="93" y="221"/>
                    <a:pt x="92" y="221"/>
                  </a:cubicBezTo>
                  <a:cubicBezTo>
                    <a:pt x="92" y="222"/>
                    <a:pt x="88" y="229"/>
                    <a:pt x="88" y="229"/>
                  </a:cubicBezTo>
                  <a:cubicBezTo>
                    <a:pt x="95" y="225"/>
                    <a:pt x="95" y="225"/>
                    <a:pt x="95" y="225"/>
                  </a:cubicBezTo>
                  <a:cubicBezTo>
                    <a:pt x="95" y="225"/>
                    <a:pt x="126" y="222"/>
                    <a:pt x="127" y="227"/>
                  </a:cubicBezTo>
                  <a:cubicBezTo>
                    <a:pt x="127" y="232"/>
                    <a:pt x="127" y="244"/>
                    <a:pt x="127" y="244"/>
                  </a:cubicBezTo>
                  <a:cubicBezTo>
                    <a:pt x="127" y="244"/>
                    <a:pt x="134" y="232"/>
                    <a:pt x="135" y="230"/>
                  </a:cubicBezTo>
                  <a:cubicBezTo>
                    <a:pt x="135" y="228"/>
                    <a:pt x="138" y="216"/>
                    <a:pt x="141" y="212"/>
                  </a:cubicBezTo>
                  <a:cubicBezTo>
                    <a:pt x="145" y="209"/>
                    <a:pt x="150" y="208"/>
                    <a:pt x="150" y="203"/>
                  </a:cubicBezTo>
                  <a:cubicBezTo>
                    <a:pt x="151" y="198"/>
                    <a:pt x="150" y="186"/>
                    <a:pt x="156" y="182"/>
                  </a:cubicBezTo>
                  <a:cubicBezTo>
                    <a:pt x="161" y="177"/>
                    <a:pt x="160" y="173"/>
                    <a:pt x="165" y="171"/>
                  </a:cubicBezTo>
                  <a:cubicBezTo>
                    <a:pt x="171" y="168"/>
                    <a:pt x="177" y="168"/>
                    <a:pt x="177" y="168"/>
                  </a:cubicBezTo>
                  <a:cubicBezTo>
                    <a:pt x="177" y="168"/>
                    <a:pt x="171" y="180"/>
                    <a:pt x="169" y="184"/>
                  </a:cubicBezTo>
                  <a:cubicBezTo>
                    <a:pt x="167" y="189"/>
                    <a:pt x="166" y="206"/>
                    <a:pt x="166" y="206"/>
                  </a:cubicBezTo>
                  <a:cubicBezTo>
                    <a:pt x="166" y="206"/>
                    <a:pt x="164" y="199"/>
                    <a:pt x="160" y="202"/>
                  </a:cubicBezTo>
                  <a:cubicBezTo>
                    <a:pt x="156" y="205"/>
                    <a:pt x="153" y="208"/>
                    <a:pt x="153" y="208"/>
                  </a:cubicBezTo>
                  <a:cubicBezTo>
                    <a:pt x="153" y="208"/>
                    <a:pt x="146" y="211"/>
                    <a:pt x="144" y="216"/>
                  </a:cubicBezTo>
                  <a:cubicBezTo>
                    <a:pt x="141" y="220"/>
                    <a:pt x="139" y="225"/>
                    <a:pt x="137" y="231"/>
                  </a:cubicBezTo>
                  <a:cubicBezTo>
                    <a:pt x="136" y="236"/>
                    <a:pt x="135" y="242"/>
                    <a:pt x="135" y="245"/>
                  </a:cubicBezTo>
                  <a:cubicBezTo>
                    <a:pt x="135" y="248"/>
                    <a:pt x="132" y="247"/>
                    <a:pt x="132" y="249"/>
                  </a:cubicBezTo>
                  <a:cubicBezTo>
                    <a:pt x="133" y="252"/>
                    <a:pt x="137" y="255"/>
                    <a:pt x="134" y="258"/>
                  </a:cubicBezTo>
                  <a:cubicBezTo>
                    <a:pt x="131" y="260"/>
                    <a:pt x="122" y="259"/>
                    <a:pt x="122" y="259"/>
                  </a:cubicBezTo>
                  <a:cubicBezTo>
                    <a:pt x="122" y="259"/>
                    <a:pt x="117" y="272"/>
                    <a:pt x="117" y="280"/>
                  </a:cubicBezTo>
                  <a:cubicBezTo>
                    <a:pt x="116" y="289"/>
                    <a:pt x="120" y="296"/>
                    <a:pt x="120" y="296"/>
                  </a:cubicBezTo>
                  <a:cubicBezTo>
                    <a:pt x="120" y="296"/>
                    <a:pt x="137" y="289"/>
                    <a:pt x="130" y="299"/>
                  </a:cubicBezTo>
                  <a:cubicBezTo>
                    <a:pt x="124" y="310"/>
                    <a:pt x="126" y="309"/>
                    <a:pt x="126" y="309"/>
                  </a:cubicBezTo>
                  <a:cubicBezTo>
                    <a:pt x="133" y="338"/>
                    <a:pt x="133" y="338"/>
                    <a:pt x="133" y="338"/>
                  </a:cubicBezTo>
                  <a:cubicBezTo>
                    <a:pt x="133" y="338"/>
                    <a:pt x="134" y="333"/>
                    <a:pt x="140" y="340"/>
                  </a:cubicBezTo>
                  <a:cubicBezTo>
                    <a:pt x="145" y="348"/>
                    <a:pt x="149" y="358"/>
                    <a:pt x="148" y="359"/>
                  </a:cubicBezTo>
                  <a:cubicBezTo>
                    <a:pt x="148" y="359"/>
                    <a:pt x="147" y="360"/>
                    <a:pt x="147" y="363"/>
                  </a:cubicBezTo>
                  <a:cubicBezTo>
                    <a:pt x="147" y="366"/>
                    <a:pt x="145" y="367"/>
                    <a:pt x="146" y="368"/>
                  </a:cubicBezTo>
                  <a:cubicBezTo>
                    <a:pt x="147" y="369"/>
                    <a:pt x="146" y="375"/>
                    <a:pt x="145" y="376"/>
                  </a:cubicBezTo>
                  <a:cubicBezTo>
                    <a:pt x="144" y="376"/>
                    <a:pt x="139" y="374"/>
                    <a:pt x="136" y="378"/>
                  </a:cubicBezTo>
                  <a:cubicBezTo>
                    <a:pt x="136" y="378"/>
                    <a:pt x="136" y="378"/>
                    <a:pt x="136" y="378"/>
                  </a:cubicBezTo>
                  <a:cubicBezTo>
                    <a:pt x="134" y="382"/>
                    <a:pt x="134" y="390"/>
                    <a:pt x="131" y="387"/>
                  </a:cubicBezTo>
                  <a:cubicBezTo>
                    <a:pt x="128" y="384"/>
                    <a:pt x="131" y="380"/>
                    <a:pt x="129" y="378"/>
                  </a:cubicBezTo>
                  <a:cubicBezTo>
                    <a:pt x="126" y="376"/>
                    <a:pt x="125" y="372"/>
                    <a:pt x="125" y="371"/>
                  </a:cubicBezTo>
                  <a:cubicBezTo>
                    <a:pt x="126" y="371"/>
                    <a:pt x="129" y="370"/>
                    <a:pt x="131" y="369"/>
                  </a:cubicBezTo>
                  <a:cubicBezTo>
                    <a:pt x="132" y="369"/>
                    <a:pt x="133" y="369"/>
                    <a:pt x="133" y="369"/>
                  </a:cubicBezTo>
                  <a:cubicBezTo>
                    <a:pt x="133" y="369"/>
                    <a:pt x="130" y="342"/>
                    <a:pt x="128" y="337"/>
                  </a:cubicBezTo>
                  <a:cubicBezTo>
                    <a:pt x="126" y="332"/>
                    <a:pt x="120" y="304"/>
                    <a:pt x="115" y="299"/>
                  </a:cubicBezTo>
                  <a:cubicBezTo>
                    <a:pt x="110" y="293"/>
                    <a:pt x="114" y="290"/>
                    <a:pt x="107" y="289"/>
                  </a:cubicBezTo>
                  <a:cubicBezTo>
                    <a:pt x="100" y="288"/>
                    <a:pt x="96" y="292"/>
                    <a:pt x="88" y="285"/>
                  </a:cubicBezTo>
                  <a:cubicBezTo>
                    <a:pt x="80" y="278"/>
                    <a:pt x="72" y="258"/>
                    <a:pt x="69" y="261"/>
                  </a:cubicBezTo>
                  <a:cubicBezTo>
                    <a:pt x="65" y="263"/>
                    <a:pt x="69" y="275"/>
                    <a:pt x="66" y="276"/>
                  </a:cubicBezTo>
                  <a:cubicBezTo>
                    <a:pt x="66" y="276"/>
                    <a:pt x="66" y="276"/>
                    <a:pt x="66" y="276"/>
                  </a:cubicBezTo>
                  <a:cubicBezTo>
                    <a:pt x="62" y="278"/>
                    <a:pt x="58" y="278"/>
                    <a:pt x="58" y="278"/>
                  </a:cubicBezTo>
                  <a:cubicBezTo>
                    <a:pt x="58" y="278"/>
                    <a:pt x="61" y="297"/>
                    <a:pt x="62" y="306"/>
                  </a:cubicBezTo>
                  <a:cubicBezTo>
                    <a:pt x="63" y="314"/>
                    <a:pt x="63" y="335"/>
                    <a:pt x="63" y="335"/>
                  </a:cubicBezTo>
                  <a:cubicBezTo>
                    <a:pt x="63" y="335"/>
                    <a:pt x="73" y="337"/>
                    <a:pt x="73" y="350"/>
                  </a:cubicBezTo>
                  <a:cubicBezTo>
                    <a:pt x="72" y="363"/>
                    <a:pt x="73" y="367"/>
                    <a:pt x="73" y="367"/>
                  </a:cubicBezTo>
                  <a:cubicBezTo>
                    <a:pt x="73" y="367"/>
                    <a:pt x="77" y="370"/>
                    <a:pt x="77" y="371"/>
                  </a:cubicBezTo>
                  <a:cubicBezTo>
                    <a:pt x="76" y="372"/>
                    <a:pt x="75" y="382"/>
                    <a:pt x="77" y="393"/>
                  </a:cubicBezTo>
                  <a:cubicBezTo>
                    <a:pt x="79" y="403"/>
                    <a:pt x="85" y="414"/>
                    <a:pt x="83" y="420"/>
                  </a:cubicBezTo>
                  <a:cubicBezTo>
                    <a:pt x="82" y="427"/>
                    <a:pt x="76" y="427"/>
                    <a:pt x="76" y="427"/>
                  </a:cubicBezTo>
                  <a:cubicBezTo>
                    <a:pt x="76" y="428"/>
                    <a:pt x="75" y="432"/>
                    <a:pt x="75" y="433"/>
                  </a:cubicBezTo>
                  <a:cubicBezTo>
                    <a:pt x="75" y="433"/>
                    <a:pt x="68" y="436"/>
                    <a:pt x="64" y="446"/>
                  </a:cubicBezTo>
                  <a:cubicBezTo>
                    <a:pt x="59" y="456"/>
                    <a:pt x="63" y="474"/>
                    <a:pt x="63" y="474"/>
                  </a:cubicBezTo>
                  <a:cubicBezTo>
                    <a:pt x="77" y="482"/>
                    <a:pt x="77" y="482"/>
                    <a:pt x="77" y="482"/>
                  </a:cubicBezTo>
                  <a:cubicBezTo>
                    <a:pt x="77" y="482"/>
                    <a:pt x="70" y="501"/>
                    <a:pt x="68" y="504"/>
                  </a:cubicBezTo>
                  <a:cubicBezTo>
                    <a:pt x="66" y="507"/>
                    <a:pt x="46" y="525"/>
                    <a:pt x="46" y="525"/>
                  </a:cubicBezTo>
                  <a:cubicBezTo>
                    <a:pt x="46" y="525"/>
                    <a:pt x="30" y="517"/>
                    <a:pt x="30" y="517"/>
                  </a:cubicBezTo>
                  <a:cubicBezTo>
                    <a:pt x="30" y="517"/>
                    <a:pt x="12" y="525"/>
                    <a:pt x="11" y="530"/>
                  </a:cubicBezTo>
                  <a:cubicBezTo>
                    <a:pt x="10" y="535"/>
                    <a:pt x="10" y="556"/>
                    <a:pt x="10" y="556"/>
                  </a:cubicBezTo>
                  <a:cubicBezTo>
                    <a:pt x="10" y="556"/>
                    <a:pt x="0" y="565"/>
                    <a:pt x="3" y="574"/>
                  </a:cubicBezTo>
                  <a:cubicBezTo>
                    <a:pt x="6" y="582"/>
                    <a:pt x="13" y="585"/>
                    <a:pt x="14" y="585"/>
                  </a:cubicBezTo>
                  <a:cubicBezTo>
                    <a:pt x="15" y="585"/>
                    <a:pt x="30" y="573"/>
                    <a:pt x="31" y="574"/>
                  </a:cubicBezTo>
                  <a:cubicBezTo>
                    <a:pt x="32" y="575"/>
                    <a:pt x="43" y="588"/>
                    <a:pt x="46" y="591"/>
                  </a:cubicBezTo>
                  <a:cubicBezTo>
                    <a:pt x="48" y="594"/>
                    <a:pt x="52" y="591"/>
                    <a:pt x="54" y="596"/>
                  </a:cubicBezTo>
                  <a:cubicBezTo>
                    <a:pt x="55" y="601"/>
                    <a:pt x="57" y="605"/>
                    <a:pt x="58" y="606"/>
                  </a:cubicBezTo>
                  <a:cubicBezTo>
                    <a:pt x="60" y="608"/>
                    <a:pt x="75" y="623"/>
                    <a:pt x="74" y="625"/>
                  </a:cubicBezTo>
                  <a:cubicBezTo>
                    <a:pt x="74" y="628"/>
                    <a:pt x="64" y="641"/>
                    <a:pt x="65" y="642"/>
                  </a:cubicBezTo>
                  <a:cubicBezTo>
                    <a:pt x="65" y="643"/>
                    <a:pt x="72" y="650"/>
                    <a:pt x="79" y="655"/>
                  </a:cubicBezTo>
                  <a:cubicBezTo>
                    <a:pt x="79" y="655"/>
                    <a:pt x="79" y="655"/>
                    <a:pt x="79" y="655"/>
                  </a:cubicBezTo>
                  <a:cubicBezTo>
                    <a:pt x="84" y="651"/>
                    <a:pt x="97" y="640"/>
                    <a:pt x="99" y="641"/>
                  </a:cubicBezTo>
                  <a:cubicBezTo>
                    <a:pt x="101" y="641"/>
                    <a:pt x="105" y="648"/>
                    <a:pt x="108" y="647"/>
                  </a:cubicBezTo>
                  <a:cubicBezTo>
                    <a:pt x="110" y="646"/>
                    <a:pt x="114" y="637"/>
                    <a:pt x="117" y="640"/>
                  </a:cubicBezTo>
                  <a:cubicBezTo>
                    <a:pt x="121" y="642"/>
                    <a:pt x="130" y="651"/>
                    <a:pt x="134" y="649"/>
                  </a:cubicBezTo>
                  <a:cubicBezTo>
                    <a:pt x="138" y="648"/>
                    <a:pt x="136" y="639"/>
                    <a:pt x="140" y="637"/>
                  </a:cubicBezTo>
                  <a:cubicBezTo>
                    <a:pt x="145" y="635"/>
                    <a:pt x="152" y="640"/>
                    <a:pt x="151" y="629"/>
                  </a:cubicBezTo>
                  <a:cubicBezTo>
                    <a:pt x="151" y="619"/>
                    <a:pt x="152" y="607"/>
                    <a:pt x="152" y="606"/>
                  </a:cubicBezTo>
                  <a:cubicBezTo>
                    <a:pt x="153" y="605"/>
                    <a:pt x="172" y="596"/>
                    <a:pt x="169" y="593"/>
                  </a:cubicBezTo>
                  <a:cubicBezTo>
                    <a:pt x="167" y="590"/>
                    <a:pt x="164" y="586"/>
                    <a:pt x="164" y="586"/>
                  </a:cubicBezTo>
                  <a:cubicBezTo>
                    <a:pt x="164" y="586"/>
                    <a:pt x="166" y="580"/>
                    <a:pt x="170" y="580"/>
                  </a:cubicBezTo>
                  <a:cubicBezTo>
                    <a:pt x="173" y="581"/>
                    <a:pt x="173" y="584"/>
                    <a:pt x="176" y="583"/>
                  </a:cubicBezTo>
                  <a:cubicBezTo>
                    <a:pt x="179" y="582"/>
                    <a:pt x="182" y="579"/>
                    <a:pt x="179" y="577"/>
                  </a:cubicBezTo>
                  <a:cubicBezTo>
                    <a:pt x="177" y="576"/>
                    <a:pt x="169" y="576"/>
                    <a:pt x="171" y="575"/>
                  </a:cubicBezTo>
                  <a:cubicBezTo>
                    <a:pt x="174" y="573"/>
                    <a:pt x="178" y="566"/>
                    <a:pt x="178" y="566"/>
                  </a:cubicBezTo>
                  <a:cubicBezTo>
                    <a:pt x="178" y="566"/>
                    <a:pt x="191" y="576"/>
                    <a:pt x="192" y="579"/>
                  </a:cubicBezTo>
                  <a:cubicBezTo>
                    <a:pt x="193" y="581"/>
                    <a:pt x="192" y="584"/>
                    <a:pt x="195" y="583"/>
                  </a:cubicBezTo>
                  <a:cubicBezTo>
                    <a:pt x="197" y="583"/>
                    <a:pt x="195" y="576"/>
                    <a:pt x="200" y="576"/>
                  </a:cubicBezTo>
                  <a:cubicBezTo>
                    <a:pt x="205" y="576"/>
                    <a:pt x="208" y="586"/>
                    <a:pt x="208" y="586"/>
                  </a:cubicBezTo>
                  <a:cubicBezTo>
                    <a:pt x="209" y="586"/>
                    <a:pt x="263" y="564"/>
                    <a:pt x="260" y="558"/>
                  </a:cubicBezTo>
                  <a:cubicBezTo>
                    <a:pt x="257" y="552"/>
                    <a:pt x="249" y="547"/>
                    <a:pt x="254" y="545"/>
                  </a:cubicBezTo>
                  <a:cubicBezTo>
                    <a:pt x="258" y="543"/>
                    <a:pt x="269" y="549"/>
                    <a:pt x="269" y="549"/>
                  </a:cubicBezTo>
                  <a:cubicBezTo>
                    <a:pt x="270" y="548"/>
                    <a:pt x="271" y="542"/>
                    <a:pt x="273" y="542"/>
                  </a:cubicBezTo>
                  <a:cubicBezTo>
                    <a:pt x="275" y="541"/>
                    <a:pt x="290" y="529"/>
                    <a:pt x="295" y="528"/>
                  </a:cubicBezTo>
                  <a:cubicBezTo>
                    <a:pt x="300" y="528"/>
                    <a:pt x="311" y="526"/>
                    <a:pt x="311" y="526"/>
                  </a:cubicBezTo>
                  <a:cubicBezTo>
                    <a:pt x="311" y="526"/>
                    <a:pt x="310" y="530"/>
                    <a:pt x="314" y="533"/>
                  </a:cubicBezTo>
                  <a:cubicBezTo>
                    <a:pt x="317" y="536"/>
                    <a:pt x="321" y="534"/>
                    <a:pt x="321" y="536"/>
                  </a:cubicBezTo>
                  <a:cubicBezTo>
                    <a:pt x="320" y="539"/>
                    <a:pt x="320" y="540"/>
                    <a:pt x="320" y="540"/>
                  </a:cubicBezTo>
                  <a:cubicBezTo>
                    <a:pt x="329" y="543"/>
                    <a:pt x="329" y="543"/>
                    <a:pt x="329" y="543"/>
                  </a:cubicBezTo>
                  <a:cubicBezTo>
                    <a:pt x="343" y="531"/>
                    <a:pt x="343" y="531"/>
                    <a:pt x="343" y="531"/>
                  </a:cubicBezTo>
                  <a:cubicBezTo>
                    <a:pt x="343" y="531"/>
                    <a:pt x="345" y="538"/>
                    <a:pt x="347" y="538"/>
                  </a:cubicBezTo>
                  <a:cubicBezTo>
                    <a:pt x="348" y="538"/>
                    <a:pt x="360" y="535"/>
                    <a:pt x="357" y="532"/>
                  </a:cubicBezTo>
                  <a:cubicBezTo>
                    <a:pt x="354" y="528"/>
                    <a:pt x="352" y="529"/>
                    <a:pt x="353" y="528"/>
                  </a:cubicBezTo>
                  <a:cubicBezTo>
                    <a:pt x="354" y="527"/>
                    <a:pt x="355" y="523"/>
                    <a:pt x="358" y="523"/>
                  </a:cubicBezTo>
                  <a:cubicBezTo>
                    <a:pt x="361" y="523"/>
                    <a:pt x="367" y="520"/>
                    <a:pt x="367" y="519"/>
                  </a:cubicBezTo>
                  <a:cubicBezTo>
                    <a:pt x="367" y="519"/>
                    <a:pt x="361" y="515"/>
                    <a:pt x="361" y="515"/>
                  </a:cubicBezTo>
                  <a:cubicBezTo>
                    <a:pt x="361" y="515"/>
                    <a:pt x="363" y="510"/>
                    <a:pt x="363" y="510"/>
                  </a:cubicBezTo>
                  <a:cubicBezTo>
                    <a:pt x="363" y="510"/>
                    <a:pt x="372" y="513"/>
                    <a:pt x="371" y="511"/>
                  </a:cubicBezTo>
                  <a:cubicBezTo>
                    <a:pt x="371" y="509"/>
                    <a:pt x="370" y="505"/>
                    <a:pt x="370" y="505"/>
                  </a:cubicBezTo>
                  <a:cubicBezTo>
                    <a:pt x="381" y="499"/>
                    <a:pt x="381" y="499"/>
                    <a:pt x="381" y="499"/>
                  </a:cubicBezTo>
                  <a:cubicBezTo>
                    <a:pt x="380" y="490"/>
                    <a:pt x="380" y="490"/>
                    <a:pt x="380" y="490"/>
                  </a:cubicBezTo>
                  <a:cubicBezTo>
                    <a:pt x="386" y="491"/>
                    <a:pt x="386" y="491"/>
                    <a:pt x="386" y="491"/>
                  </a:cubicBezTo>
                  <a:cubicBezTo>
                    <a:pt x="390" y="490"/>
                    <a:pt x="390" y="490"/>
                    <a:pt x="390" y="490"/>
                  </a:cubicBezTo>
                  <a:cubicBezTo>
                    <a:pt x="390" y="490"/>
                    <a:pt x="394" y="493"/>
                    <a:pt x="398" y="494"/>
                  </a:cubicBezTo>
                  <a:cubicBezTo>
                    <a:pt x="402" y="495"/>
                    <a:pt x="406" y="495"/>
                    <a:pt x="406" y="495"/>
                  </a:cubicBezTo>
                  <a:cubicBezTo>
                    <a:pt x="406" y="496"/>
                    <a:pt x="407" y="499"/>
                    <a:pt x="409" y="501"/>
                  </a:cubicBezTo>
                  <a:cubicBezTo>
                    <a:pt x="411" y="503"/>
                    <a:pt x="411" y="506"/>
                    <a:pt x="408" y="510"/>
                  </a:cubicBezTo>
                  <a:cubicBezTo>
                    <a:pt x="404" y="514"/>
                    <a:pt x="402" y="520"/>
                    <a:pt x="402" y="520"/>
                  </a:cubicBezTo>
                  <a:cubicBezTo>
                    <a:pt x="402" y="520"/>
                    <a:pt x="408" y="525"/>
                    <a:pt x="410" y="525"/>
                  </a:cubicBezTo>
                  <a:cubicBezTo>
                    <a:pt x="412" y="524"/>
                    <a:pt x="417" y="522"/>
                    <a:pt x="417" y="522"/>
                  </a:cubicBezTo>
                  <a:cubicBezTo>
                    <a:pt x="417" y="522"/>
                    <a:pt x="417" y="528"/>
                    <a:pt x="421" y="528"/>
                  </a:cubicBezTo>
                  <a:cubicBezTo>
                    <a:pt x="424" y="528"/>
                    <a:pt x="433" y="531"/>
                    <a:pt x="434" y="530"/>
                  </a:cubicBezTo>
                  <a:cubicBezTo>
                    <a:pt x="435" y="530"/>
                    <a:pt x="461" y="518"/>
                    <a:pt x="461" y="518"/>
                  </a:cubicBezTo>
                  <a:cubicBezTo>
                    <a:pt x="461" y="518"/>
                    <a:pt x="473" y="526"/>
                    <a:pt x="475" y="522"/>
                  </a:cubicBezTo>
                  <a:cubicBezTo>
                    <a:pt x="476" y="517"/>
                    <a:pt x="475" y="515"/>
                    <a:pt x="476" y="514"/>
                  </a:cubicBezTo>
                  <a:cubicBezTo>
                    <a:pt x="478" y="512"/>
                    <a:pt x="489" y="507"/>
                    <a:pt x="488" y="503"/>
                  </a:cubicBezTo>
                  <a:cubicBezTo>
                    <a:pt x="486" y="499"/>
                    <a:pt x="483" y="496"/>
                    <a:pt x="483" y="496"/>
                  </a:cubicBezTo>
                  <a:cubicBezTo>
                    <a:pt x="483" y="496"/>
                    <a:pt x="489" y="492"/>
                    <a:pt x="489" y="490"/>
                  </a:cubicBezTo>
                  <a:cubicBezTo>
                    <a:pt x="488" y="489"/>
                    <a:pt x="485" y="485"/>
                    <a:pt x="486" y="485"/>
                  </a:cubicBezTo>
                  <a:cubicBezTo>
                    <a:pt x="486" y="485"/>
                    <a:pt x="491" y="484"/>
                    <a:pt x="491" y="484"/>
                  </a:cubicBezTo>
                  <a:cubicBezTo>
                    <a:pt x="491" y="483"/>
                    <a:pt x="489" y="475"/>
                    <a:pt x="490" y="475"/>
                  </a:cubicBezTo>
                  <a:cubicBezTo>
                    <a:pt x="491" y="475"/>
                    <a:pt x="494" y="473"/>
                    <a:pt x="495" y="473"/>
                  </a:cubicBezTo>
                  <a:cubicBezTo>
                    <a:pt x="496" y="474"/>
                    <a:pt x="499" y="476"/>
                    <a:pt x="500" y="476"/>
                  </a:cubicBezTo>
                  <a:cubicBezTo>
                    <a:pt x="500" y="476"/>
                    <a:pt x="508" y="468"/>
                    <a:pt x="508" y="468"/>
                  </a:cubicBezTo>
                  <a:cubicBezTo>
                    <a:pt x="508" y="468"/>
                    <a:pt x="515" y="474"/>
                    <a:pt x="517" y="470"/>
                  </a:cubicBezTo>
                  <a:cubicBezTo>
                    <a:pt x="519" y="466"/>
                    <a:pt x="521" y="451"/>
                    <a:pt x="528" y="454"/>
                  </a:cubicBezTo>
                  <a:cubicBezTo>
                    <a:pt x="534" y="456"/>
                    <a:pt x="540" y="463"/>
                    <a:pt x="541" y="459"/>
                  </a:cubicBezTo>
                  <a:cubicBezTo>
                    <a:pt x="541" y="456"/>
                    <a:pt x="537" y="449"/>
                    <a:pt x="540" y="446"/>
                  </a:cubicBezTo>
                  <a:cubicBezTo>
                    <a:pt x="544" y="443"/>
                    <a:pt x="559" y="435"/>
                    <a:pt x="559" y="435"/>
                  </a:cubicBezTo>
                  <a:cubicBezTo>
                    <a:pt x="559" y="435"/>
                    <a:pt x="536" y="418"/>
                    <a:pt x="535" y="418"/>
                  </a:cubicBezTo>
                  <a:cubicBezTo>
                    <a:pt x="535" y="417"/>
                    <a:pt x="525" y="417"/>
                    <a:pt x="525" y="417"/>
                  </a:cubicBezTo>
                  <a:cubicBezTo>
                    <a:pt x="525" y="417"/>
                    <a:pt x="522" y="412"/>
                    <a:pt x="519" y="410"/>
                  </a:cubicBezTo>
                  <a:cubicBezTo>
                    <a:pt x="515" y="409"/>
                    <a:pt x="513" y="413"/>
                    <a:pt x="511" y="408"/>
                  </a:cubicBezTo>
                  <a:cubicBezTo>
                    <a:pt x="510" y="404"/>
                    <a:pt x="505" y="393"/>
                    <a:pt x="506" y="393"/>
                  </a:cubicBezTo>
                  <a:cubicBezTo>
                    <a:pt x="506" y="392"/>
                    <a:pt x="509" y="389"/>
                    <a:pt x="508" y="389"/>
                  </a:cubicBezTo>
                  <a:cubicBezTo>
                    <a:pt x="508" y="388"/>
                    <a:pt x="505" y="386"/>
                    <a:pt x="505" y="385"/>
                  </a:cubicBezTo>
                  <a:cubicBezTo>
                    <a:pt x="505" y="384"/>
                    <a:pt x="514" y="377"/>
                    <a:pt x="515" y="377"/>
                  </a:cubicBezTo>
                  <a:cubicBezTo>
                    <a:pt x="515" y="377"/>
                    <a:pt x="519" y="383"/>
                    <a:pt x="521" y="383"/>
                  </a:cubicBezTo>
                  <a:cubicBezTo>
                    <a:pt x="523" y="382"/>
                    <a:pt x="527" y="378"/>
                    <a:pt x="531" y="377"/>
                  </a:cubicBezTo>
                  <a:cubicBezTo>
                    <a:pt x="535" y="377"/>
                    <a:pt x="549" y="378"/>
                    <a:pt x="549" y="378"/>
                  </a:cubicBezTo>
                  <a:cubicBezTo>
                    <a:pt x="549" y="378"/>
                    <a:pt x="557" y="367"/>
                    <a:pt x="560" y="367"/>
                  </a:cubicBezTo>
                  <a:cubicBezTo>
                    <a:pt x="562" y="366"/>
                    <a:pt x="570" y="369"/>
                    <a:pt x="567" y="365"/>
                  </a:cubicBezTo>
                  <a:cubicBezTo>
                    <a:pt x="565" y="361"/>
                    <a:pt x="564" y="360"/>
                    <a:pt x="564" y="359"/>
                  </a:cubicBezTo>
                  <a:cubicBezTo>
                    <a:pt x="564" y="359"/>
                    <a:pt x="565" y="351"/>
                    <a:pt x="567" y="351"/>
                  </a:cubicBezTo>
                  <a:cubicBezTo>
                    <a:pt x="568" y="351"/>
                    <a:pt x="572" y="350"/>
                    <a:pt x="572" y="350"/>
                  </a:cubicBezTo>
                  <a:cubicBezTo>
                    <a:pt x="572" y="350"/>
                    <a:pt x="570" y="340"/>
                    <a:pt x="570" y="340"/>
                  </a:cubicBezTo>
                  <a:cubicBezTo>
                    <a:pt x="570" y="340"/>
                    <a:pt x="573" y="334"/>
                    <a:pt x="577" y="332"/>
                  </a:cubicBezTo>
                  <a:cubicBezTo>
                    <a:pt x="580" y="331"/>
                    <a:pt x="588" y="328"/>
                    <a:pt x="589" y="328"/>
                  </a:cubicBezTo>
                  <a:cubicBezTo>
                    <a:pt x="589" y="328"/>
                    <a:pt x="592" y="333"/>
                    <a:pt x="593" y="332"/>
                  </a:cubicBezTo>
                  <a:cubicBezTo>
                    <a:pt x="593" y="332"/>
                    <a:pt x="597" y="325"/>
                    <a:pt x="597" y="325"/>
                  </a:cubicBezTo>
                  <a:cubicBezTo>
                    <a:pt x="597" y="321"/>
                    <a:pt x="604" y="322"/>
                    <a:pt x="604" y="322"/>
                  </a:cubicBezTo>
                  <a:cubicBezTo>
                    <a:pt x="605" y="322"/>
                    <a:pt x="601" y="305"/>
                    <a:pt x="600" y="303"/>
                  </a:cubicBezTo>
                  <a:cubicBezTo>
                    <a:pt x="600" y="301"/>
                    <a:pt x="595" y="289"/>
                    <a:pt x="595" y="289"/>
                  </a:cubicBezTo>
                  <a:cubicBezTo>
                    <a:pt x="608" y="276"/>
                    <a:pt x="608" y="276"/>
                    <a:pt x="608" y="276"/>
                  </a:cubicBezTo>
                  <a:cubicBezTo>
                    <a:pt x="608" y="276"/>
                    <a:pt x="610" y="271"/>
                    <a:pt x="610" y="268"/>
                  </a:cubicBezTo>
                  <a:cubicBezTo>
                    <a:pt x="610" y="266"/>
                    <a:pt x="605" y="270"/>
                    <a:pt x="603" y="270"/>
                  </a:cubicBezTo>
                  <a:cubicBezTo>
                    <a:pt x="601" y="270"/>
                    <a:pt x="603" y="263"/>
                    <a:pt x="604" y="262"/>
                  </a:cubicBezTo>
                  <a:cubicBezTo>
                    <a:pt x="604" y="262"/>
                    <a:pt x="596" y="260"/>
                    <a:pt x="593" y="258"/>
                  </a:cubicBezTo>
                  <a:cubicBezTo>
                    <a:pt x="590" y="255"/>
                    <a:pt x="592" y="254"/>
                    <a:pt x="598" y="246"/>
                  </a:cubicBezTo>
                  <a:cubicBezTo>
                    <a:pt x="605" y="238"/>
                    <a:pt x="612" y="244"/>
                    <a:pt x="617" y="242"/>
                  </a:cubicBezTo>
                  <a:cubicBezTo>
                    <a:pt x="623" y="240"/>
                    <a:pt x="616" y="225"/>
                    <a:pt x="616" y="225"/>
                  </a:cubicBezTo>
                  <a:close/>
                </a:path>
              </a:pathLst>
            </a:custGeom>
            <a:solidFill>
              <a:srgbClr val="B2B2B2"/>
            </a:solidFill>
            <a:ln w="9525" cap="flat" cmpd="sng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66" name="Freeform 462"/>
            <p:cNvSpPr>
              <a:spLocks noEditPoints="1"/>
            </p:cNvSpPr>
            <p:nvPr/>
          </p:nvSpPr>
          <p:spPr bwMode="auto">
            <a:xfrm>
              <a:off x="4231" y="1174"/>
              <a:ext cx="878" cy="540"/>
            </a:xfrm>
            <a:custGeom>
              <a:avLst/>
              <a:gdLst/>
              <a:ahLst/>
              <a:cxnLst>
                <a:cxn ang="0">
                  <a:pos x="21" y="343"/>
                </a:cxn>
                <a:cxn ang="0">
                  <a:pos x="44" y="360"/>
                </a:cxn>
                <a:cxn ang="0">
                  <a:pos x="65" y="375"/>
                </a:cxn>
                <a:cxn ang="0">
                  <a:pos x="94" y="385"/>
                </a:cxn>
                <a:cxn ang="0">
                  <a:pos x="110" y="419"/>
                </a:cxn>
                <a:cxn ang="0">
                  <a:pos x="126" y="456"/>
                </a:cxn>
                <a:cxn ang="0">
                  <a:pos x="162" y="441"/>
                </a:cxn>
                <a:cxn ang="0">
                  <a:pos x="188" y="454"/>
                </a:cxn>
                <a:cxn ang="0">
                  <a:pos x="226" y="455"/>
                </a:cxn>
                <a:cxn ang="0">
                  <a:pos x="261" y="454"/>
                </a:cxn>
                <a:cxn ang="0">
                  <a:pos x="290" y="419"/>
                </a:cxn>
                <a:cxn ang="0">
                  <a:pos x="320" y="414"/>
                </a:cxn>
                <a:cxn ang="0">
                  <a:pos x="340" y="390"/>
                </a:cxn>
                <a:cxn ang="0">
                  <a:pos x="366" y="390"/>
                </a:cxn>
                <a:cxn ang="0">
                  <a:pos x="398" y="379"/>
                </a:cxn>
                <a:cxn ang="0">
                  <a:pos x="449" y="355"/>
                </a:cxn>
                <a:cxn ang="0">
                  <a:pos x="475" y="351"/>
                </a:cxn>
                <a:cxn ang="0">
                  <a:pos x="533" y="334"/>
                </a:cxn>
                <a:cxn ang="0">
                  <a:pos x="597" y="327"/>
                </a:cxn>
                <a:cxn ang="0">
                  <a:pos x="649" y="281"/>
                </a:cxn>
                <a:cxn ang="0">
                  <a:pos x="667" y="264"/>
                </a:cxn>
                <a:cxn ang="0">
                  <a:pos x="686" y="249"/>
                </a:cxn>
                <a:cxn ang="0">
                  <a:pos x="715" y="228"/>
                </a:cxn>
                <a:cxn ang="0">
                  <a:pos x="748" y="157"/>
                </a:cxn>
                <a:cxn ang="0">
                  <a:pos x="712" y="108"/>
                </a:cxn>
                <a:cxn ang="0">
                  <a:pos x="696" y="75"/>
                </a:cxn>
                <a:cxn ang="0">
                  <a:pos x="701" y="48"/>
                </a:cxn>
                <a:cxn ang="0">
                  <a:pos x="739" y="32"/>
                </a:cxn>
                <a:cxn ang="0">
                  <a:pos x="751" y="17"/>
                </a:cxn>
                <a:cxn ang="0">
                  <a:pos x="740" y="14"/>
                </a:cxn>
                <a:cxn ang="0">
                  <a:pos x="444" y="32"/>
                </a:cxn>
                <a:cxn ang="0">
                  <a:pos x="154" y="5"/>
                </a:cxn>
                <a:cxn ang="0">
                  <a:pos x="102" y="35"/>
                </a:cxn>
                <a:cxn ang="0">
                  <a:pos x="46" y="69"/>
                </a:cxn>
                <a:cxn ang="0">
                  <a:pos x="26" y="73"/>
                </a:cxn>
                <a:cxn ang="0">
                  <a:pos x="20" y="107"/>
                </a:cxn>
                <a:cxn ang="0">
                  <a:pos x="33" y="150"/>
                </a:cxn>
                <a:cxn ang="0">
                  <a:pos x="57" y="176"/>
                </a:cxn>
                <a:cxn ang="0">
                  <a:pos x="82" y="188"/>
                </a:cxn>
                <a:cxn ang="0">
                  <a:pos x="68" y="222"/>
                </a:cxn>
                <a:cxn ang="0">
                  <a:pos x="34" y="232"/>
                </a:cxn>
                <a:cxn ang="0">
                  <a:pos x="0" y="285"/>
                </a:cxn>
                <a:cxn ang="0">
                  <a:pos x="551" y="153"/>
                </a:cxn>
                <a:cxn ang="0">
                  <a:pos x="559" y="173"/>
                </a:cxn>
                <a:cxn ang="0">
                  <a:pos x="535" y="176"/>
                </a:cxn>
                <a:cxn ang="0">
                  <a:pos x="539" y="164"/>
                </a:cxn>
                <a:cxn ang="0">
                  <a:pos x="514" y="107"/>
                </a:cxn>
                <a:cxn ang="0">
                  <a:pos x="520" y="72"/>
                </a:cxn>
                <a:cxn ang="0">
                  <a:pos x="549" y="84"/>
                </a:cxn>
                <a:cxn ang="0">
                  <a:pos x="546" y="106"/>
                </a:cxn>
                <a:cxn ang="0">
                  <a:pos x="536" y="128"/>
                </a:cxn>
                <a:cxn ang="0">
                  <a:pos x="525" y="112"/>
                </a:cxn>
                <a:cxn ang="0">
                  <a:pos x="510" y="110"/>
                </a:cxn>
                <a:cxn ang="0">
                  <a:pos x="507" y="217"/>
                </a:cxn>
                <a:cxn ang="0">
                  <a:pos x="550" y="223"/>
                </a:cxn>
                <a:cxn ang="0">
                  <a:pos x="555" y="235"/>
                </a:cxn>
                <a:cxn ang="0">
                  <a:pos x="540" y="257"/>
                </a:cxn>
                <a:cxn ang="0">
                  <a:pos x="518" y="260"/>
                </a:cxn>
                <a:cxn ang="0">
                  <a:pos x="510" y="245"/>
                </a:cxn>
                <a:cxn ang="0">
                  <a:pos x="504" y="245"/>
                </a:cxn>
                <a:cxn ang="0">
                  <a:pos x="495" y="176"/>
                </a:cxn>
              </a:cxnLst>
              <a:rect l="0" t="0" r="r" b="b"/>
              <a:pathLst>
                <a:path w="754" h="463">
                  <a:moveTo>
                    <a:pt x="14" y="307"/>
                  </a:moveTo>
                  <a:cubicBezTo>
                    <a:pt x="16" y="308"/>
                    <a:pt x="19" y="310"/>
                    <a:pt x="19" y="310"/>
                  </a:cubicBezTo>
                  <a:cubicBezTo>
                    <a:pt x="19" y="310"/>
                    <a:pt x="7" y="317"/>
                    <a:pt x="12" y="321"/>
                  </a:cubicBezTo>
                  <a:cubicBezTo>
                    <a:pt x="17" y="325"/>
                    <a:pt x="21" y="330"/>
                    <a:pt x="21" y="330"/>
                  </a:cubicBezTo>
                  <a:cubicBezTo>
                    <a:pt x="21" y="343"/>
                    <a:pt x="21" y="343"/>
                    <a:pt x="21" y="343"/>
                  </a:cubicBezTo>
                  <a:cubicBezTo>
                    <a:pt x="21" y="343"/>
                    <a:pt x="27" y="343"/>
                    <a:pt x="26" y="347"/>
                  </a:cubicBezTo>
                  <a:cubicBezTo>
                    <a:pt x="25" y="352"/>
                    <a:pt x="21" y="353"/>
                    <a:pt x="21" y="354"/>
                  </a:cubicBezTo>
                  <a:cubicBezTo>
                    <a:pt x="22" y="354"/>
                    <a:pt x="32" y="369"/>
                    <a:pt x="35" y="365"/>
                  </a:cubicBezTo>
                  <a:cubicBezTo>
                    <a:pt x="38" y="361"/>
                    <a:pt x="35" y="355"/>
                    <a:pt x="38" y="355"/>
                  </a:cubicBezTo>
                  <a:cubicBezTo>
                    <a:pt x="41" y="355"/>
                    <a:pt x="44" y="360"/>
                    <a:pt x="44" y="360"/>
                  </a:cubicBezTo>
                  <a:cubicBezTo>
                    <a:pt x="44" y="360"/>
                    <a:pt x="47" y="354"/>
                    <a:pt x="48" y="357"/>
                  </a:cubicBezTo>
                  <a:cubicBezTo>
                    <a:pt x="50" y="360"/>
                    <a:pt x="50" y="370"/>
                    <a:pt x="52" y="371"/>
                  </a:cubicBezTo>
                  <a:cubicBezTo>
                    <a:pt x="55" y="371"/>
                    <a:pt x="59" y="372"/>
                    <a:pt x="59" y="372"/>
                  </a:cubicBezTo>
                  <a:cubicBezTo>
                    <a:pt x="59" y="379"/>
                    <a:pt x="59" y="379"/>
                    <a:pt x="59" y="379"/>
                  </a:cubicBezTo>
                  <a:cubicBezTo>
                    <a:pt x="59" y="379"/>
                    <a:pt x="65" y="378"/>
                    <a:pt x="65" y="375"/>
                  </a:cubicBezTo>
                  <a:cubicBezTo>
                    <a:pt x="66" y="373"/>
                    <a:pt x="65" y="377"/>
                    <a:pt x="68" y="378"/>
                  </a:cubicBezTo>
                  <a:cubicBezTo>
                    <a:pt x="71" y="378"/>
                    <a:pt x="77" y="383"/>
                    <a:pt x="77" y="383"/>
                  </a:cubicBezTo>
                  <a:cubicBezTo>
                    <a:pt x="77" y="383"/>
                    <a:pt x="76" y="389"/>
                    <a:pt x="76" y="389"/>
                  </a:cubicBezTo>
                  <a:cubicBezTo>
                    <a:pt x="77" y="390"/>
                    <a:pt x="88" y="391"/>
                    <a:pt x="88" y="390"/>
                  </a:cubicBezTo>
                  <a:cubicBezTo>
                    <a:pt x="89" y="390"/>
                    <a:pt x="87" y="384"/>
                    <a:pt x="94" y="385"/>
                  </a:cubicBezTo>
                  <a:cubicBezTo>
                    <a:pt x="102" y="386"/>
                    <a:pt x="109" y="388"/>
                    <a:pt x="109" y="388"/>
                  </a:cubicBezTo>
                  <a:cubicBezTo>
                    <a:pt x="109" y="397"/>
                    <a:pt x="109" y="397"/>
                    <a:pt x="109" y="397"/>
                  </a:cubicBezTo>
                  <a:cubicBezTo>
                    <a:pt x="123" y="415"/>
                    <a:pt x="123" y="415"/>
                    <a:pt x="123" y="415"/>
                  </a:cubicBezTo>
                  <a:cubicBezTo>
                    <a:pt x="115" y="414"/>
                    <a:pt x="115" y="414"/>
                    <a:pt x="115" y="414"/>
                  </a:cubicBezTo>
                  <a:cubicBezTo>
                    <a:pt x="110" y="419"/>
                    <a:pt x="110" y="419"/>
                    <a:pt x="110" y="419"/>
                  </a:cubicBezTo>
                  <a:cubicBezTo>
                    <a:pt x="110" y="419"/>
                    <a:pt x="108" y="428"/>
                    <a:pt x="112" y="429"/>
                  </a:cubicBezTo>
                  <a:cubicBezTo>
                    <a:pt x="116" y="429"/>
                    <a:pt x="121" y="429"/>
                    <a:pt x="121" y="429"/>
                  </a:cubicBezTo>
                  <a:cubicBezTo>
                    <a:pt x="127" y="434"/>
                    <a:pt x="127" y="434"/>
                    <a:pt x="127" y="434"/>
                  </a:cubicBezTo>
                  <a:cubicBezTo>
                    <a:pt x="127" y="434"/>
                    <a:pt x="122" y="434"/>
                    <a:pt x="122" y="437"/>
                  </a:cubicBezTo>
                  <a:cubicBezTo>
                    <a:pt x="123" y="439"/>
                    <a:pt x="126" y="456"/>
                    <a:pt x="126" y="456"/>
                  </a:cubicBezTo>
                  <a:cubicBezTo>
                    <a:pt x="135" y="457"/>
                    <a:pt x="135" y="457"/>
                    <a:pt x="135" y="457"/>
                  </a:cubicBezTo>
                  <a:cubicBezTo>
                    <a:pt x="135" y="457"/>
                    <a:pt x="145" y="461"/>
                    <a:pt x="144" y="458"/>
                  </a:cubicBezTo>
                  <a:cubicBezTo>
                    <a:pt x="144" y="455"/>
                    <a:pt x="140" y="446"/>
                    <a:pt x="140" y="446"/>
                  </a:cubicBezTo>
                  <a:cubicBezTo>
                    <a:pt x="157" y="434"/>
                    <a:pt x="157" y="434"/>
                    <a:pt x="157" y="434"/>
                  </a:cubicBezTo>
                  <a:cubicBezTo>
                    <a:pt x="162" y="441"/>
                    <a:pt x="162" y="441"/>
                    <a:pt x="162" y="441"/>
                  </a:cubicBezTo>
                  <a:cubicBezTo>
                    <a:pt x="162" y="441"/>
                    <a:pt x="154" y="441"/>
                    <a:pt x="158" y="445"/>
                  </a:cubicBezTo>
                  <a:cubicBezTo>
                    <a:pt x="162" y="449"/>
                    <a:pt x="173" y="458"/>
                    <a:pt x="173" y="458"/>
                  </a:cubicBezTo>
                  <a:cubicBezTo>
                    <a:pt x="173" y="458"/>
                    <a:pt x="175" y="452"/>
                    <a:pt x="178" y="455"/>
                  </a:cubicBezTo>
                  <a:cubicBezTo>
                    <a:pt x="182" y="457"/>
                    <a:pt x="183" y="459"/>
                    <a:pt x="184" y="458"/>
                  </a:cubicBezTo>
                  <a:cubicBezTo>
                    <a:pt x="185" y="458"/>
                    <a:pt x="186" y="453"/>
                    <a:pt x="188" y="454"/>
                  </a:cubicBezTo>
                  <a:cubicBezTo>
                    <a:pt x="189" y="454"/>
                    <a:pt x="191" y="456"/>
                    <a:pt x="192" y="456"/>
                  </a:cubicBezTo>
                  <a:cubicBezTo>
                    <a:pt x="193" y="455"/>
                    <a:pt x="193" y="449"/>
                    <a:pt x="198" y="450"/>
                  </a:cubicBezTo>
                  <a:cubicBezTo>
                    <a:pt x="202" y="451"/>
                    <a:pt x="207" y="461"/>
                    <a:pt x="207" y="461"/>
                  </a:cubicBezTo>
                  <a:cubicBezTo>
                    <a:pt x="210" y="456"/>
                    <a:pt x="210" y="456"/>
                    <a:pt x="210" y="456"/>
                  </a:cubicBezTo>
                  <a:cubicBezTo>
                    <a:pt x="226" y="455"/>
                    <a:pt x="226" y="455"/>
                    <a:pt x="226" y="455"/>
                  </a:cubicBezTo>
                  <a:cubicBezTo>
                    <a:pt x="226" y="455"/>
                    <a:pt x="238" y="460"/>
                    <a:pt x="241" y="460"/>
                  </a:cubicBezTo>
                  <a:cubicBezTo>
                    <a:pt x="244" y="460"/>
                    <a:pt x="246" y="463"/>
                    <a:pt x="247" y="463"/>
                  </a:cubicBezTo>
                  <a:cubicBezTo>
                    <a:pt x="247" y="463"/>
                    <a:pt x="250" y="458"/>
                    <a:pt x="251" y="458"/>
                  </a:cubicBezTo>
                  <a:cubicBezTo>
                    <a:pt x="252" y="459"/>
                    <a:pt x="261" y="459"/>
                    <a:pt x="261" y="459"/>
                  </a:cubicBezTo>
                  <a:cubicBezTo>
                    <a:pt x="261" y="458"/>
                    <a:pt x="258" y="455"/>
                    <a:pt x="261" y="454"/>
                  </a:cubicBezTo>
                  <a:cubicBezTo>
                    <a:pt x="264" y="453"/>
                    <a:pt x="265" y="454"/>
                    <a:pt x="265" y="454"/>
                  </a:cubicBezTo>
                  <a:cubicBezTo>
                    <a:pt x="265" y="453"/>
                    <a:pt x="265" y="447"/>
                    <a:pt x="267" y="446"/>
                  </a:cubicBezTo>
                  <a:cubicBezTo>
                    <a:pt x="269" y="446"/>
                    <a:pt x="261" y="436"/>
                    <a:pt x="263" y="435"/>
                  </a:cubicBezTo>
                  <a:cubicBezTo>
                    <a:pt x="264" y="435"/>
                    <a:pt x="279" y="416"/>
                    <a:pt x="280" y="416"/>
                  </a:cubicBezTo>
                  <a:cubicBezTo>
                    <a:pt x="280" y="416"/>
                    <a:pt x="290" y="418"/>
                    <a:pt x="290" y="419"/>
                  </a:cubicBezTo>
                  <a:cubicBezTo>
                    <a:pt x="290" y="419"/>
                    <a:pt x="289" y="423"/>
                    <a:pt x="292" y="423"/>
                  </a:cubicBezTo>
                  <a:cubicBezTo>
                    <a:pt x="295" y="422"/>
                    <a:pt x="296" y="420"/>
                    <a:pt x="296" y="420"/>
                  </a:cubicBezTo>
                  <a:cubicBezTo>
                    <a:pt x="296" y="420"/>
                    <a:pt x="295" y="425"/>
                    <a:pt x="299" y="423"/>
                  </a:cubicBezTo>
                  <a:cubicBezTo>
                    <a:pt x="303" y="422"/>
                    <a:pt x="307" y="415"/>
                    <a:pt x="308" y="415"/>
                  </a:cubicBezTo>
                  <a:cubicBezTo>
                    <a:pt x="310" y="414"/>
                    <a:pt x="320" y="415"/>
                    <a:pt x="320" y="414"/>
                  </a:cubicBezTo>
                  <a:cubicBezTo>
                    <a:pt x="319" y="412"/>
                    <a:pt x="318" y="405"/>
                    <a:pt x="322" y="402"/>
                  </a:cubicBezTo>
                  <a:cubicBezTo>
                    <a:pt x="325" y="399"/>
                    <a:pt x="331" y="401"/>
                    <a:pt x="330" y="399"/>
                  </a:cubicBezTo>
                  <a:cubicBezTo>
                    <a:pt x="329" y="398"/>
                    <a:pt x="326" y="394"/>
                    <a:pt x="327" y="395"/>
                  </a:cubicBezTo>
                  <a:cubicBezTo>
                    <a:pt x="328" y="395"/>
                    <a:pt x="335" y="395"/>
                    <a:pt x="336" y="394"/>
                  </a:cubicBezTo>
                  <a:cubicBezTo>
                    <a:pt x="337" y="393"/>
                    <a:pt x="340" y="390"/>
                    <a:pt x="340" y="390"/>
                  </a:cubicBezTo>
                  <a:cubicBezTo>
                    <a:pt x="340" y="390"/>
                    <a:pt x="348" y="397"/>
                    <a:pt x="349" y="397"/>
                  </a:cubicBezTo>
                  <a:cubicBezTo>
                    <a:pt x="349" y="397"/>
                    <a:pt x="353" y="390"/>
                    <a:pt x="355" y="390"/>
                  </a:cubicBezTo>
                  <a:cubicBezTo>
                    <a:pt x="358" y="390"/>
                    <a:pt x="361" y="392"/>
                    <a:pt x="361" y="392"/>
                  </a:cubicBezTo>
                  <a:cubicBezTo>
                    <a:pt x="361" y="392"/>
                    <a:pt x="362" y="388"/>
                    <a:pt x="363" y="389"/>
                  </a:cubicBezTo>
                  <a:cubicBezTo>
                    <a:pt x="364" y="389"/>
                    <a:pt x="366" y="390"/>
                    <a:pt x="366" y="390"/>
                  </a:cubicBezTo>
                  <a:cubicBezTo>
                    <a:pt x="366" y="390"/>
                    <a:pt x="361" y="383"/>
                    <a:pt x="362" y="383"/>
                  </a:cubicBezTo>
                  <a:cubicBezTo>
                    <a:pt x="363" y="382"/>
                    <a:pt x="369" y="377"/>
                    <a:pt x="369" y="377"/>
                  </a:cubicBezTo>
                  <a:cubicBezTo>
                    <a:pt x="377" y="377"/>
                    <a:pt x="377" y="377"/>
                    <a:pt x="377" y="377"/>
                  </a:cubicBezTo>
                  <a:cubicBezTo>
                    <a:pt x="377" y="377"/>
                    <a:pt x="383" y="368"/>
                    <a:pt x="386" y="370"/>
                  </a:cubicBezTo>
                  <a:cubicBezTo>
                    <a:pt x="389" y="372"/>
                    <a:pt x="398" y="379"/>
                    <a:pt x="398" y="379"/>
                  </a:cubicBezTo>
                  <a:cubicBezTo>
                    <a:pt x="398" y="379"/>
                    <a:pt x="414" y="362"/>
                    <a:pt x="415" y="363"/>
                  </a:cubicBezTo>
                  <a:cubicBezTo>
                    <a:pt x="416" y="363"/>
                    <a:pt x="421" y="367"/>
                    <a:pt x="423" y="366"/>
                  </a:cubicBezTo>
                  <a:cubicBezTo>
                    <a:pt x="425" y="365"/>
                    <a:pt x="439" y="352"/>
                    <a:pt x="441" y="353"/>
                  </a:cubicBezTo>
                  <a:cubicBezTo>
                    <a:pt x="444" y="354"/>
                    <a:pt x="442" y="360"/>
                    <a:pt x="443" y="360"/>
                  </a:cubicBezTo>
                  <a:cubicBezTo>
                    <a:pt x="444" y="360"/>
                    <a:pt x="449" y="353"/>
                    <a:pt x="449" y="355"/>
                  </a:cubicBezTo>
                  <a:cubicBezTo>
                    <a:pt x="449" y="357"/>
                    <a:pt x="456" y="359"/>
                    <a:pt x="456" y="359"/>
                  </a:cubicBezTo>
                  <a:cubicBezTo>
                    <a:pt x="456" y="359"/>
                    <a:pt x="462" y="354"/>
                    <a:pt x="462" y="354"/>
                  </a:cubicBezTo>
                  <a:cubicBezTo>
                    <a:pt x="467" y="355"/>
                    <a:pt x="467" y="355"/>
                    <a:pt x="467" y="355"/>
                  </a:cubicBezTo>
                  <a:cubicBezTo>
                    <a:pt x="467" y="355"/>
                    <a:pt x="469" y="351"/>
                    <a:pt x="470" y="351"/>
                  </a:cubicBezTo>
                  <a:cubicBezTo>
                    <a:pt x="471" y="350"/>
                    <a:pt x="475" y="351"/>
                    <a:pt x="475" y="351"/>
                  </a:cubicBezTo>
                  <a:cubicBezTo>
                    <a:pt x="475" y="350"/>
                    <a:pt x="474" y="345"/>
                    <a:pt x="475" y="345"/>
                  </a:cubicBezTo>
                  <a:cubicBezTo>
                    <a:pt x="477" y="345"/>
                    <a:pt x="483" y="349"/>
                    <a:pt x="484" y="349"/>
                  </a:cubicBezTo>
                  <a:cubicBezTo>
                    <a:pt x="486" y="348"/>
                    <a:pt x="498" y="343"/>
                    <a:pt x="504" y="342"/>
                  </a:cubicBezTo>
                  <a:cubicBezTo>
                    <a:pt x="511" y="341"/>
                    <a:pt x="520" y="341"/>
                    <a:pt x="523" y="339"/>
                  </a:cubicBezTo>
                  <a:cubicBezTo>
                    <a:pt x="527" y="337"/>
                    <a:pt x="533" y="334"/>
                    <a:pt x="533" y="334"/>
                  </a:cubicBezTo>
                  <a:cubicBezTo>
                    <a:pt x="553" y="336"/>
                    <a:pt x="553" y="336"/>
                    <a:pt x="553" y="336"/>
                  </a:cubicBezTo>
                  <a:cubicBezTo>
                    <a:pt x="553" y="336"/>
                    <a:pt x="567" y="344"/>
                    <a:pt x="571" y="342"/>
                  </a:cubicBezTo>
                  <a:cubicBezTo>
                    <a:pt x="575" y="340"/>
                    <a:pt x="573" y="324"/>
                    <a:pt x="582" y="322"/>
                  </a:cubicBezTo>
                  <a:cubicBezTo>
                    <a:pt x="591" y="320"/>
                    <a:pt x="593" y="321"/>
                    <a:pt x="593" y="322"/>
                  </a:cubicBezTo>
                  <a:cubicBezTo>
                    <a:pt x="594" y="324"/>
                    <a:pt x="595" y="328"/>
                    <a:pt x="597" y="327"/>
                  </a:cubicBezTo>
                  <a:cubicBezTo>
                    <a:pt x="600" y="326"/>
                    <a:pt x="601" y="316"/>
                    <a:pt x="603" y="316"/>
                  </a:cubicBezTo>
                  <a:cubicBezTo>
                    <a:pt x="604" y="316"/>
                    <a:pt x="609" y="310"/>
                    <a:pt x="609" y="310"/>
                  </a:cubicBezTo>
                  <a:cubicBezTo>
                    <a:pt x="613" y="314"/>
                    <a:pt x="613" y="314"/>
                    <a:pt x="613" y="314"/>
                  </a:cubicBezTo>
                  <a:cubicBezTo>
                    <a:pt x="613" y="314"/>
                    <a:pt x="633" y="301"/>
                    <a:pt x="637" y="295"/>
                  </a:cubicBezTo>
                  <a:cubicBezTo>
                    <a:pt x="641" y="289"/>
                    <a:pt x="649" y="281"/>
                    <a:pt x="649" y="281"/>
                  </a:cubicBezTo>
                  <a:cubicBezTo>
                    <a:pt x="649" y="281"/>
                    <a:pt x="651" y="277"/>
                    <a:pt x="651" y="277"/>
                  </a:cubicBezTo>
                  <a:cubicBezTo>
                    <a:pt x="651" y="277"/>
                    <a:pt x="657" y="277"/>
                    <a:pt x="657" y="277"/>
                  </a:cubicBezTo>
                  <a:cubicBezTo>
                    <a:pt x="657" y="277"/>
                    <a:pt x="656" y="273"/>
                    <a:pt x="657" y="274"/>
                  </a:cubicBezTo>
                  <a:cubicBezTo>
                    <a:pt x="658" y="274"/>
                    <a:pt x="661" y="273"/>
                    <a:pt x="661" y="273"/>
                  </a:cubicBezTo>
                  <a:cubicBezTo>
                    <a:pt x="661" y="273"/>
                    <a:pt x="660" y="268"/>
                    <a:pt x="667" y="264"/>
                  </a:cubicBezTo>
                  <a:cubicBezTo>
                    <a:pt x="673" y="261"/>
                    <a:pt x="677" y="258"/>
                    <a:pt x="677" y="258"/>
                  </a:cubicBezTo>
                  <a:cubicBezTo>
                    <a:pt x="677" y="258"/>
                    <a:pt x="677" y="254"/>
                    <a:pt x="678" y="255"/>
                  </a:cubicBezTo>
                  <a:cubicBezTo>
                    <a:pt x="680" y="255"/>
                    <a:pt x="686" y="261"/>
                    <a:pt x="686" y="262"/>
                  </a:cubicBezTo>
                  <a:cubicBezTo>
                    <a:pt x="686" y="262"/>
                    <a:pt x="691" y="260"/>
                    <a:pt x="690" y="257"/>
                  </a:cubicBezTo>
                  <a:cubicBezTo>
                    <a:pt x="689" y="254"/>
                    <a:pt x="684" y="251"/>
                    <a:pt x="686" y="249"/>
                  </a:cubicBezTo>
                  <a:cubicBezTo>
                    <a:pt x="688" y="246"/>
                    <a:pt x="689" y="243"/>
                    <a:pt x="689" y="243"/>
                  </a:cubicBezTo>
                  <a:cubicBezTo>
                    <a:pt x="690" y="243"/>
                    <a:pt x="698" y="243"/>
                    <a:pt x="698" y="243"/>
                  </a:cubicBezTo>
                  <a:cubicBezTo>
                    <a:pt x="706" y="231"/>
                    <a:pt x="706" y="231"/>
                    <a:pt x="706" y="231"/>
                  </a:cubicBezTo>
                  <a:cubicBezTo>
                    <a:pt x="706" y="231"/>
                    <a:pt x="711" y="242"/>
                    <a:pt x="713" y="236"/>
                  </a:cubicBezTo>
                  <a:cubicBezTo>
                    <a:pt x="715" y="231"/>
                    <a:pt x="709" y="232"/>
                    <a:pt x="715" y="228"/>
                  </a:cubicBezTo>
                  <a:cubicBezTo>
                    <a:pt x="720" y="223"/>
                    <a:pt x="732" y="212"/>
                    <a:pt x="732" y="212"/>
                  </a:cubicBezTo>
                  <a:cubicBezTo>
                    <a:pt x="732" y="212"/>
                    <a:pt x="734" y="215"/>
                    <a:pt x="737" y="213"/>
                  </a:cubicBezTo>
                  <a:cubicBezTo>
                    <a:pt x="739" y="210"/>
                    <a:pt x="733" y="198"/>
                    <a:pt x="737" y="194"/>
                  </a:cubicBezTo>
                  <a:cubicBezTo>
                    <a:pt x="740" y="191"/>
                    <a:pt x="748" y="182"/>
                    <a:pt x="748" y="180"/>
                  </a:cubicBezTo>
                  <a:cubicBezTo>
                    <a:pt x="748" y="177"/>
                    <a:pt x="748" y="157"/>
                    <a:pt x="748" y="157"/>
                  </a:cubicBezTo>
                  <a:cubicBezTo>
                    <a:pt x="748" y="157"/>
                    <a:pt x="732" y="142"/>
                    <a:pt x="732" y="141"/>
                  </a:cubicBezTo>
                  <a:cubicBezTo>
                    <a:pt x="732" y="140"/>
                    <a:pt x="732" y="135"/>
                    <a:pt x="732" y="135"/>
                  </a:cubicBezTo>
                  <a:cubicBezTo>
                    <a:pt x="732" y="135"/>
                    <a:pt x="727" y="131"/>
                    <a:pt x="727" y="127"/>
                  </a:cubicBezTo>
                  <a:cubicBezTo>
                    <a:pt x="726" y="124"/>
                    <a:pt x="726" y="122"/>
                    <a:pt x="723" y="119"/>
                  </a:cubicBezTo>
                  <a:cubicBezTo>
                    <a:pt x="719" y="116"/>
                    <a:pt x="710" y="113"/>
                    <a:pt x="712" y="108"/>
                  </a:cubicBezTo>
                  <a:cubicBezTo>
                    <a:pt x="713" y="104"/>
                    <a:pt x="718" y="99"/>
                    <a:pt x="718" y="99"/>
                  </a:cubicBezTo>
                  <a:cubicBezTo>
                    <a:pt x="719" y="99"/>
                    <a:pt x="713" y="85"/>
                    <a:pt x="711" y="83"/>
                  </a:cubicBezTo>
                  <a:cubicBezTo>
                    <a:pt x="708" y="80"/>
                    <a:pt x="700" y="86"/>
                    <a:pt x="700" y="85"/>
                  </a:cubicBezTo>
                  <a:cubicBezTo>
                    <a:pt x="700" y="83"/>
                    <a:pt x="700" y="78"/>
                    <a:pt x="700" y="78"/>
                  </a:cubicBezTo>
                  <a:cubicBezTo>
                    <a:pt x="700" y="78"/>
                    <a:pt x="697" y="79"/>
                    <a:pt x="696" y="75"/>
                  </a:cubicBezTo>
                  <a:cubicBezTo>
                    <a:pt x="694" y="71"/>
                    <a:pt x="696" y="70"/>
                    <a:pt x="694" y="69"/>
                  </a:cubicBezTo>
                  <a:cubicBezTo>
                    <a:pt x="692" y="68"/>
                    <a:pt x="687" y="67"/>
                    <a:pt x="688" y="64"/>
                  </a:cubicBezTo>
                  <a:cubicBezTo>
                    <a:pt x="688" y="62"/>
                    <a:pt x="695" y="60"/>
                    <a:pt x="694" y="59"/>
                  </a:cubicBezTo>
                  <a:cubicBezTo>
                    <a:pt x="694" y="58"/>
                    <a:pt x="694" y="51"/>
                    <a:pt x="694" y="51"/>
                  </a:cubicBezTo>
                  <a:cubicBezTo>
                    <a:pt x="695" y="51"/>
                    <a:pt x="697" y="51"/>
                    <a:pt x="701" y="48"/>
                  </a:cubicBezTo>
                  <a:cubicBezTo>
                    <a:pt x="705" y="46"/>
                    <a:pt x="701" y="44"/>
                    <a:pt x="708" y="44"/>
                  </a:cubicBezTo>
                  <a:cubicBezTo>
                    <a:pt x="714" y="44"/>
                    <a:pt x="713" y="46"/>
                    <a:pt x="716" y="43"/>
                  </a:cubicBezTo>
                  <a:cubicBezTo>
                    <a:pt x="718" y="40"/>
                    <a:pt x="719" y="35"/>
                    <a:pt x="721" y="35"/>
                  </a:cubicBezTo>
                  <a:cubicBezTo>
                    <a:pt x="722" y="35"/>
                    <a:pt x="727" y="41"/>
                    <a:pt x="731" y="39"/>
                  </a:cubicBezTo>
                  <a:cubicBezTo>
                    <a:pt x="735" y="36"/>
                    <a:pt x="739" y="32"/>
                    <a:pt x="739" y="32"/>
                  </a:cubicBezTo>
                  <a:cubicBezTo>
                    <a:pt x="746" y="33"/>
                    <a:pt x="746" y="33"/>
                    <a:pt x="746" y="33"/>
                  </a:cubicBezTo>
                  <a:cubicBezTo>
                    <a:pt x="746" y="33"/>
                    <a:pt x="747" y="30"/>
                    <a:pt x="748" y="28"/>
                  </a:cubicBezTo>
                  <a:cubicBezTo>
                    <a:pt x="749" y="26"/>
                    <a:pt x="751" y="26"/>
                    <a:pt x="749" y="24"/>
                  </a:cubicBezTo>
                  <a:cubicBezTo>
                    <a:pt x="748" y="23"/>
                    <a:pt x="745" y="21"/>
                    <a:pt x="746" y="21"/>
                  </a:cubicBezTo>
                  <a:cubicBezTo>
                    <a:pt x="748" y="20"/>
                    <a:pt x="751" y="17"/>
                    <a:pt x="751" y="17"/>
                  </a:cubicBezTo>
                  <a:cubicBezTo>
                    <a:pt x="751" y="17"/>
                    <a:pt x="754" y="11"/>
                    <a:pt x="751" y="9"/>
                  </a:cubicBezTo>
                  <a:cubicBezTo>
                    <a:pt x="749" y="8"/>
                    <a:pt x="747" y="6"/>
                    <a:pt x="745" y="5"/>
                  </a:cubicBezTo>
                  <a:cubicBezTo>
                    <a:pt x="745" y="5"/>
                    <a:pt x="745" y="5"/>
                    <a:pt x="745" y="5"/>
                  </a:cubicBezTo>
                  <a:cubicBezTo>
                    <a:pt x="743" y="7"/>
                    <a:pt x="742" y="9"/>
                    <a:pt x="741" y="11"/>
                  </a:cubicBezTo>
                  <a:cubicBezTo>
                    <a:pt x="741" y="13"/>
                    <a:pt x="740" y="14"/>
                    <a:pt x="740" y="14"/>
                  </a:cubicBezTo>
                  <a:cubicBezTo>
                    <a:pt x="740" y="14"/>
                    <a:pt x="703" y="15"/>
                    <a:pt x="677" y="17"/>
                  </a:cubicBezTo>
                  <a:cubicBezTo>
                    <a:pt x="670" y="17"/>
                    <a:pt x="664" y="17"/>
                    <a:pt x="659" y="18"/>
                  </a:cubicBezTo>
                  <a:cubicBezTo>
                    <a:pt x="637" y="19"/>
                    <a:pt x="561" y="29"/>
                    <a:pt x="544" y="29"/>
                  </a:cubicBezTo>
                  <a:cubicBezTo>
                    <a:pt x="528" y="30"/>
                    <a:pt x="458" y="37"/>
                    <a:pt x="455" y="36"/>
                  </a:cubicBezTo>
                  <a:cubicBezTo>
                    <a:pt x="452" y="36"/>
                    <a:pt x="444" y="32"/>
                    <a:pt x="444" y="32"/>
                  </a:cubicBezTo>
                  <a:cubicBezTo>
                    <a:pt x="444" y="32"/>
                    <a:pt x="385" y="33"/>
                    <a:pt x="375" y="30"/>
                  </a:cubicBezTo>
                  <a:cubicBezTo>
                    <a:pt x="364" y="27"/>
                    <a:pt x="304" y="25"/>
                    <a:pt x="304" y="25"/>
                  </a:cubicBezTo>
                  <a:cubicBezTo>
                    <a:pt x="304" y="25"/>
                    <a:pt x="256" y="19"/>
                    <a:pt x="240" y="17"/>
                  </a:cubicBezTo>
                  <a:cubicBezTo>
                    <a:pt x="225" y="16"/>
                    <a:pt x="165" y="9"/>
                    <a:pt x="162" y="8"/>
                  </a:cubicBezTo>
                  <a:cubicBezTo>
                    <a:pt x="161" y="8"/>
                    <a:pt x="158" y="6"/>
                    <a:pt x="154" y="5"/>
                  </a:cubicBezTo>
                  <a:cubicBezTo>
                    <a:pt x="147" y="2"/>
                    <a:pt x="140" y="0"/>
                    <a:pt x="137" y="0"/>
                  </a:cubicBezTo>
                  <a:cubicBezTo>
                    <a:pt x="132" y="1"/>
                    <a:pt x="135" y="5"/>
                    <a:pt x="132" y="7"/>
                  </a:cubicBezTo>
                  <a:cubicBezTo>
                    <a:pt x="129" y="8"/>
                    <a:pt x="126" y="8"/>
                    <a:pt x="123" y="12"/>
                  </a:cubicBezTo>
                  <a:cubicBezTo>
                    <a:pt x="121" y="16"/>
                    <a:pt x="122" y="17"/>
                    <a:pt x="117" y="22"/>
                  </a:cubicBezTo>
                  <a:cubicBezTo>
                    <a:pt x="112" y="27"/>
                    <a:pt x="106" y="36"/>
                    <a:pt x="102" y="35"/>
                  </a:cubicBezTo>
                  <a:cubicBezTo>
                    <a:pt x="97" y="35"/>
                    <a:pt x="91" y="31"/>
                    <a:pt x="86" y="33"/>
                  </a:cubicBezTo>
                  <a:cubicBezTo>
                    <a:pt x="81" y="35"/>
                    <a:pt x="72" y="47"/>
                    <a:pt x="69" y="50"/>
                  </a:cubicBezTo>
                  <a:cubicBezTo>
                    <a:pt x="67" y="53"/>
                    <a:pt x="55" y="61"/>
                    <a:pt x="55" y="61"/>
                  </a:cubicBezTo>
                  <a:cubicBezTo>
                    <a:pt x="55" y="61"/>
                    <a:pt x="50" y="79"/>
                    <a:pt x="49" y="77"/>
                  </a:cubicBezTo>
                  <a:cubicBezTo>
                    <a:pt x="47" y="76"/>
                    <a:pt x="46" y="69"/>
                    <a:pt x="46" y="6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2"/>
                    <a:pt x="47" y="61"/>
                  </a:cubicBezTo>
                  <a:cubicBezTo>
                    <a:pt x="43" y="60"/>
                    <a:pt x="37" y="56"/>
                    <a:pt x="32" y="58"/>
                  </a:cubicBezTo>
                  <a:cubicBezTo>
                    <a:pt x="30" y="58"/>
                    <a:pt x="28" y="58"/>
                    <a:pt x="27" y="58"/>
                  </a:cubicBezTo>
                  <a:cubicBezTo>
                    <a:pt x="26" y="64"/>
                    <a:pt x="26" y="73"/>
                    <a:pt x="26" y="73"/>
                  </a:cubicBezTo>
                  <a:cubicBezTo>
                    <a:pt x="26" y="73"/>
                    <a:pt x="32" y="82"/>
                    <a:pt x="33" y="84"/>
                  </a:cubicBezTo>
                  <a:cubicBezTo>
                    <a:pt x="33" y="85"/>
                    <a:pt x="41" y="89"/>
                    <a:pt x="41" y="89"/>
                  </a:cubicBezTo>
                  <a:cubicBezTo>
                    <a:pt x="41" y="89"/>
                    <a:pt x="34" y="93"/>
                    <a:pt x="28" y="95"/>
                  </a:cubicBezTo>
                  <a:cubicBezTo>
                    <a:pt x="22" y="97"/>
                    <a:pt x="28" y="102"/>
                    <a:pt x="28" y="104"/>
                  </a:cubicBezTo>
                  <a:cubicBezTo>
                    <a:pt x="28" y="106"/>
                    <a:pt x="27" y="103"/>
                    <a:pt x="20" y="107"/>
                  </a:cubicBezTo>
                  <a:cubicBezTo>
                    <a:pt x="12" y="111"/>
                    <a:pt x="21" y="118"/>
                    <a:pt x="23" y="123"/>
                  </a:cubicBezTo>
                  <a:cubicBezTo>
                    <a:pt x="25" y="128"/>
                    <a:pt x="19" y="126"/>
                    <a:pt x="18" y="129"/>
                  </a:cubicBezTo>
                  <a:cubicBezTo>
                    <a:pt x="16" y="132"/>
                    <a:pt x="32" y="138"/>
                    <a:pt x="33" y="139"/>
                  </a:cubicBezTo>
                  <a:cubicBezTo>
                    <a:pt x="33" y="140"/>
                    <a:pt x="29" y="141"/>
                    <a:pt x="28" y="144"/>
                  </a:cubicBezTo>
                  <a:cubicBezTo>
                    <a:pt x="27" y="147"/>
                    <a:pt x="32" y="149"/>
                    <a:pt x="33" y="150"/>
                  </a:cubicBezTo>
                  <a:cubicBezTo>
                    <a:pt x="35" y="151"/>
                    <a:pt x="35" y="147"/>
                    <a:pt x="39" y="144"/>
                  </a:cubicBezTo>
                  <a:cubicBezTo>
                    <a:pt x="43" y="142"/>
                    <a:pt x="53" y="156"/>
                    <a:pt x="53" y="156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49" y="163"/>
                    <a:pt x="49" y="170"/>
                    <a:pt x="49" y="171"/>
                  </a:cubicBezTo>
                  <a:cubicBezTo>
                    <a:pt x="50" y="171"/>
                    <a:pt x="57" y="176"/>
                    <a:pt x="57" y="176"/>
                  </a:cubicBezTo>
                  <a:cubicBezTo>
                    <a:pt x="57" y="176"/>
                    <a:pt x="69" y="169"/>
                    <a:pt x="70" y="168"/>
                  </a:cubicBezTo>
                  <a:cubicBezTo>
                    <a:pt x="71" y="168"/>
                    <a:pt x="87" y="170"/>
                    <a:pt x="87" y="170"/>
                  </a:cubicBezTo>
                  <a:cubicBezTo>
                    <a:pt x="87" y="170"/>
                    <a:pt x="88" y="175"/>
                    <a:pt x="88" y="176"/>
                  </a:cubicBezTo>
                  <a:cubicBezTo>
                    <a:pt x="88" y="178"/>
                    <a:pt x="84" y="176"/>
                    <a:pt x="82" y="178"/>
                  </a:cubicBezTo>
                  <a:cubicBezTo>
                    <a:pt x="80" y="180"/>
                    <a:pt x="81" y="185"/>
                    <a:pt x="82" y="188"/>
                  </a:cubicBezTo>
                  <a:cubicBezTo>
                    <a:pt x="83" y="191"/>
                    <a:pt x="81" y="192"/>
                    <a:pt x="77" y="195"/>
                  </a:cubicBezTo>
                  <a:cubicBezTo>
                    <a:pt x="74" y="198"/>
                    <a:pt x="76" y="208"/>
                    <a:pt x="76" y="208"/>
                  </a:cubicBezTo>
                  <a:cubicBezTo>
                    <a:pt x="76" y="208"/>
                    <a:pt x="69" y="214"/>
                    <a:pt x="68" y="216"/>
                  </a:cubicBezTo>
                  <a:cubicBezTo>
                    <a:pt x="67" y="217"/>
                    <a:pt x="73" y="219"/>
                    <a:pt x="74" y="219"/>
                  </a:cubicBezTo>
                  <a:cubicBezTo>
                    <a:pt x="74" y="219"/>
                    <a:pt x="69" y="222"/>
                    <a:pt x="68" y="222"/>
                  </a:cubicBezTo>
                  <a:cubicBezTo>
                    <a:pt x="67" y="223"/>
                    <a:pt x="71" y="227"/>
                    <a:pt x="69" y="230"/>
                  </a:cubicBezTo>
                  <a:cubicBezTo>
                    <a:pt x="67" y="234"/>
                    <a:pt x="62" y="220"/>
                    <a:pt x="62" y="220"/>
                  </a:cubicBezTo>
                  <a:cubicBezTo>
                    <a:pt x="62" y="219"/>
                    <a:pt x="43" y="215"/>
                    <a:pt x="37" y="217"/>
                  </a:cubicBezTo>
                  <a:cubicBezTo>
                    <a:pt x="32" y="219"/>
                    <a:pt x="39" y="226"/>
                    <a:pt x="39" y="226"/>
                  </a:cubicBezTo>
                  <a:cubicBezTo>
                    <a:pt x="39" y="226"/>
                    <a:pt x="39" y="227"/>
                    <a:pt x="34" y="232"/>
                  </a:cubicBezTo>
                  <a:cubicBezTo>
                    <a:pt x="30" y="237"/>
                    <a:pt x="36" y="241"/>
                    <a:pt x="36" y="241"/>
                  </a:cubicBezTo>
                  <a:cubicBezTo>
                    <a:pt x="36" y="242"/>
                    <a:pt x="18" y="256"/>
                    <a:pt x="18" y="256"/>
                  </a:cubicBezTo>
                  <a:cubicBezTo>
                    <a:pt x="18" y="256"/>
                    <a:pt x="19" y="277"/>
                    <a:pt x="19" y="278"/>
                  </a:cubicBezTo>
                  <a:cubicBezTo>
                    <a:pt x="19" y="279"/>
                    <a:pt x="10" y="277"/>
                    <a:pt x="10" y="277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2" y="305"/>
                    <a:pt x="14" y="307"/>
                  </a:cubicBezTo>
                  <a:close/>
                  <a:moveTo>
                    <a:pt x="552" y="140"/>
                  </a:moveTo>
                  <a:cubicBezTo>
                    <a:pt x="552" y="143"/>
                    <a:pt x="551" y="153"/>
                    <a:pt x="551" y="153"/>
                  </a:cubicBezTo>
                  <a:cubicBezTo>
                    <a:pt x="551" y="153"/>
                    <a:pt x="559" y="151"/>
                    <a:pt x="562" y="162"/>
                  </a:cubicBezTo>
                  <a:cubicBezTo>
                    <a:pt x="565" y="173"/>
                    <a:pt x="564" y="174"/>
                    <a:pt x="563" y="177"/>
                  </a:cubicBezTo>
                  <a:cubicBezTo>
                    <a:pt x="563" y="179"/>
                    <a:pt x="562" y="180"/>
                    <a:pt x="562" y="180"/>
                  </a:cubicBezTo>
                  <a:cubicBezTo>
                    <a:pt x="562" y="180"/>
                    <a:pt x="560" y="200"/>
                    <a:pt x="557" y="196"/>
                  </a:cubicBezTo>
                  <a:cubicBezTo>
                    <a:pt x="554" y="192"/>
                    <a:pt x="560" y="179"/>
                    <a:pt x="559" y="173"/>
                  </a:cubicBezTo>
                  <a:cubicBezTo>
                    <a:pt x="557" y="167"/>
                    <a:pt x="555" y="160"/>
                    <a:pt x="555" y="160"/>
                  </a:cubicBezTo>
                  <a:cubicBezTo>
                    <a:pt x="555" y="160"/>
                    <a:pt x="548" y="154"/>
                    <a:pt x="547" y="155"/>
                  </a:cubicBezTo>
                  <a:cubicBezTo>
                    <a:pt x="546" y="156"/>
                    <a:pt x="542" y="162"/>
                    <a:pt x="542" y="165"/>
                  </a:cubicBezTo>
                  <a:cubicBezTo>
                    <a:pt x="542" y="168"/>
                    <a:pt x="544" y="171"/>
                    <a:pt x="544" y="171"/>
                  </a:cubicBezTo>
                  <a:cubicBezTo>
                    <a:pt x="544" y="171"/>
                    <a:pt x="536" y="172"/>
                    <a:pt x="535" y="176"/>
                  </a:cubicBezTo>
                  <a:cubicBezTo>
                    <a:pt x="534" y="180"/>
                    <a:pt x="537" y="187"/>
                    <a:pt x="532" y="185"/>
                  </a:cubicBezTo>
                  <a:cubicBezTo>
                    <a:pt x="527" y="184"/>
                    <a:pt x="520" y="181"/>
                    <a:pt x="522" y="179"/>
                  </a:cubicBezTo>
                  <a:cubicBezTo>
                    <a:pt x="524" y="177"/>
                    <a:pt x="529" y="177"/>
                    <a:pt x="529" y="177"/>
                  </a:cubicBezTo>
                  <a:cubicBezTo>
                    <a:pt x="529" y="177"/>
                    <a:pt x="528" y="168"/>
                    <a:pt x="532" y="166"/>
                  </a:cubicBezTo>
                  <a:cubicBezTo>
                    <a:pt x="535" y="165"/>
                    <a:pt x="540" y="165"/>
                    <a:pt x="539" y="164"/>
                  </a:cubicBezTo>
                  <a:cubicBezTo>
                    <a:pt x="539" y="164"/>
                    <a:pt x="540" y="155"/>
                    <a:pt x="543" y="153"/>
                  </a:cubicBezTo>
                  <a:cubicBezTo>
                    <a:pt x="546" y="151"/>
                    <a:pt x="539" y="139"/>
                    <a:pt x="539" y="139"/>
                  </a:cubicBezTo>
                  <a:cubicBezTo>
                    <a:pt x="545" y="138"/>
                    <a:pt x="551" y="136"/>
                    <a:pt x="552" y="140"/>
                  </a:cubicBezTo>
                  <a:close/>
                  <a:moveTo>
                    <a:pt x="509" y="107"/>
                  </a:moveTo>
                  <a:cubicBezTo>
                    <a:pt x="514" y="107"/>
                    <a:pt x="514" y="107"/>
                    <a:pt x="514" y="107"/>
                  </a:cubicBezTo>
                  <a:cubicBezTo>
                    <a:pt x="516" y="103"/>
                    <a:pt x="516" y="103"/>
                    <a:pt x="516" y="103"/>
                  </a:cubicBezTo>
                  <a:cubicBezTo>
                    <a:pt x="516" y="103"/>
                    <a:pt x="529" y="104"/>
                    <a:pt x="529" y="102"/>
                  </a:cubicBezTo>
                  <a:cubicBezTo>
                    <a:pt x="529" y="101"/>
                    <a:pt x="530" y="100"/>
                    <a:pt x="527" y="97"/>
                  </a:cubicBezTo>
                  <a:cubicBezTo>
                    <a:pt x="523" y="94"/>
                    <a:pt x="521" y="93"/>
                    <a:pt x="521" y="93"/>
                  </a:cubicBezTo>
                  <a:cubicBezTo>
                    <a:pt x="520" y="72"/>
                    <a:pt x="520" y="72"/>
                    <a:pt x="520" y="72"/>
                  </a:cubicBezTo>
                  <a:cubicBezTo>
                    <a:pt x="520" y="72"/>
                    <a:pt x="521" y="78"/>
                    <a:pt x="523" y="77"/>
                  </a:cubicBezTo>
                  <a:cubicBezTo>
                    <a:pt x="526" y="76"/>
                    <a:pt x="531" y="76"/>
                    <a:pt x="531" y="76"/>
                  </a:cubicBezTo>
                  <a:cubicBezTo>
                    <a:pt x="531" y="76"/>
                    <a:pt x="533" y="88"/>
                    <a:pt x="535" y="87"/>
                  </a:cubicBezTo>
                  <a:cubicBezTo>
                    <a:pt x="536" y="85"/>
                    <a:pt x="537" y="82"/>
                    <a:pt x="537" y="82"/>
                  </a:cubicBezTo>
                  <a:cubicBezTo>
                    <a:pt x="537" y="82"/>
                    <a:pt x="550" y="81"/>
                    <a:pt x="549" y="84"/>
                  </a:cubicBezTo>
                  <a:cubicBezTo>
                    <a:pt x="547" y="87"/>
                    <a:pt x="541" y="88"/>
                    <a:pt x="541" y="88"/>
                  </a:cubicBezTo>
                  <a:cubicBezTo>
                    <a:pt x="540" y="91"/>
                    <a:pt x="540" y="91"/>
                    <a:pt x="540" y="91"/>
                  </a:cubicBezTo>
                  <a:cubicBezTo>
                    <a:pt x="532" y="93"/>
                    <a:pt x="532" y="93"/>
                    <a:pt x="532" y="93"/>
                  </a:cubicBezTo>
                  <a:cubicBezTo>
                    <a:pt x="533" y="98"/>
                    <a:pt x="533" y="98"/>
                    <a:pt x="533" y="98"/>
                  </a:cubicBezTo>
                  <a:cubicBezTo>
                    <a:pt x="533" y="98"/>
                    <a:pt x="547" y="97"/>
                    <a:pt x="546" y="106"/>
                  </a:cubicBezTo>
                  <a:cubicBezTo>
                    <a:pt x="545" y="116"/>
                    <a:pt x="542" y="115"/>
                    <a:pt x="542" y="115"/>
                  </a:cubicBezTo>
                  <a:cubicBezTo>
                    <a:pt x="534" y="112"/>
                    <a:pt x="534" y="112"/>
                    <a:pt x="534" y="112"/>
                  </a:cubicBezTo>
                  <a:cubicBezTo>
                    <a:pt x="534" y="112"/>
                    <a:pt x="538" y="118"/>
                    <a:pt x="537" y="120"/>
                  </a:cubicBezTo>
                  <a:cubicBezTo>
                    <a:pt x="536" y="123"/>
                    <a:pt x="534" y="126"/>
                    <a:pt x="534" y="126"/>
                  </a:cubicBezTo>
                  <a:cubicBezTo>
                    <a:pt x="534" y="126"/>
                    <a:pt x="535" y="127"/>
                    <a:pt x="536" y="128"/>
                  </a:cubicBezTo>
                  <a:cubicBezTo>
                    <a:pt x="537" y="130"/>
                    <a:pt x="540" y="133"/>
                    <a:pt x="537" y="133"/>
                  </a:cubicBezTo>
                  <a:cubicBezTo>
                    <a:pt x="532" y="133"/>
                    <a:pt x="528" y="134"/>
                    <a:pt x="528" y="134"/>
                  </a:cubicBezTo>
                  <a:cubicBezTo>
                    <a:pt x="526" y="127"/>
                    <a:pt x="526" y="127"/>
                    <a:pt x="526" y="127"/>
                  </a:cubicBezTo>
                  <a:cubicBezTo>
                    <a:pt x="526" y="125"/>
                    <a:pt x="526" y="125"/>
                    <a:pt x="526" y="125"/>
                  </a:cubicBezTo>
                  <a:cubicBezTo>
                    <a:pt x="526" y="125"/>
                    <a:pt x="529" y="115"/>
                    <a:pt x="525" y="112"/>
                  </a:cubicBezTo>
                  <a:cubicBezTo>
                    <a:pt x="521" y="108"/>
                    <a:pt x="519" y="116"/>
                    <a:pt x="519" y="116"/>
                  </a:cubicBezTo>
                  <a:cubicBezTo>
                    <a:pt x="519" y="116"/>
                    <a:pt x="513" y="127"/>
                    <a:pt x="511" y="124"/>
                  </a:cubicBezTo>
                  <a:cubicBezTo>
                    <a:pt x="508" y="120"/>
                    <a:pt x="509" y="117"/>
                    <a:pt x="509" y="117"/>
                  </a:cubicBezTo>
                  <a:cubicBezTo>
                    <a:pt x="504" y="114"/>
                    <a:pt x="504" y="114"/>
                    <a:pt x="504" y="114"/>
                  </a:cubicBezTo>
                  <a:cubicBezTo>
                    <a:pt x="510" y="110"/>
                    <a:pt x="510" y="110"/>
                    <a:pt x="510" y="110"/>
                  </a:cubicBezTo>
                  <a:lnTo>
                    <a:pt x="509" y="107"/>
                  </a:lnTo>
                  <a:close/>
                  <a:moveTo>
                    <a:pt x="495" y="176"/>
                  </a:moveTo>
                  <a:cubicBezTo>
                    <a:pt x="500" y="176"/>
                    <a:pt x="491" y="184"/>
                    <a:pt x="490" y="187"/>
                  </a:cubicBezTo>
                  <a:cubicBezTo>
                    <a:pt x="489" y="191"/>
                    <a:pt x="499" y="197"/>
                    <a:pt x="501" y="198"/>
                  </a:cubicBezTo>
                  <a:cubicBezTo>
                    <a:pt x="504" y="200"/>
                    <a:pt x="507" y="212"/>
                    <a:pt x="507" y="217"/>
                  </a:cubicBezTo>
                  <a:cubicBezTo>
                    <a:pt x="508" y="221"/>
                    <a:pt x="516" y="224"/>
                    <a:pt x="516" y="224"/>
                  </a:cubicBezTo>
                  <a:cubicBezTo>
                    <a:pt x="516" y="224"/>
                    <a:pt x="519" y="221"/>
                    <a:pt x="521" y="221"/>
                  </a:cubicBezTo>
                  <a:cubicBezTo>
                    <a:pt x="522" y="222"/>
                    <a:pt x="524" y="224"/>
                    <a:pt x="526" y="225"/>
                  </a:cubicBezTo>
                  <a:cubicBezTo>
                    <a:pt x="529" y="227"/>
                    <a:pt x="535" y="220"/>
                    <a:pt x="537" y="219"/>
                  </a:cubicBezTo>
                  <a:cubicBezTo>
                    <a:pt x="540" y="217"/>
                    <a:pt x="549" y="223"/>
                    <a:pt x="550" y="223"/>
                  </a:cubicBezTo>
                  <a:cubicBezTo>
                    <a:pt x="551" y="224"/>
                    <a:pt x="553" y="220"/>
                    <a:pt x="556" y="217"/>
                  </a:cubicBezTo>
                  <a:cubicBezTo>
                    <a:pt x="559" y="214"/>
                    <a:pt x="558" y="217"/>
                    <a:pt x="564" y="219"/>
                  </a:cubicBezTo>
                  <a:cubicBezTo>
                    <a:pt x="570" y="220"/>
                    <a:pt x="566" y="224"/>
                    <a:pt x="566" y="226"/>
                  </a:cubicBezTo>
                  <a:cubicBezTo>
                    <a:pt x="566" y="228"/>
                    <a:pt x="558" y="236"/>
                    <a:pt x="558" y="237"/>
                  </a:cubicBezTo>
                  <a:cubicBezTo>
                    <a:pt x="558" y="238"/>
                    <a:pt x="556" y="235"/>
                    <a:pt x="555" y="235"/>
                  </a:cubicBezTo>
                  <a:cubicBezTo>
                    <a:pt x="554" y="234"/>
                    <a:pt x="550" y="243"/>
                    <a:pt x="550" y="243"/>
                  </a:cubicBezTo>
                  <a:cubicBezTo>
                    <a:pt x="550" y="243"/>
                    <a:pt x="548" y="244"/>
                    <a:pt x="544" y="246"/>
                  </a:cubicBezTo>
                  <a:cubicBezTo>
                    <a:pt x="540" y="248"/>
                    <a:pt x="549" y="252"/>
                    <a:pt x="549" y="252"/>
                  </a:cubicBezTo>
                  <a:cubicBezTo>
                    <a:pt x="549" y="252"/>
                    <a:pt x="552" y="257"/>
                    <a:pt x="547" y="261"/>
                  </a:cubicBezTo>
                  <a:cubicBezTo>
                    <a:pt x="543" y="265"/>
                    <a:pt x="540" y="257"/>
                    <a:pt x="540" y="257"/>
                  </a:cubicBezTo>
                  <a:cubicBezTo>
                    <a:pt x="540" y="257"/>
                    <a:pt x="537" y="258"/>
                    <a:pt x="534" y="256"/>
                  </a:cubicBezTo>
                  <a:cubicBezTo>
                    <a:pt x="532" y="255"/>
                    <a:pt x="537" y="250"/>
                    <a:pt x="536" y="246"/>
                  </a:cubicBezTo>
                  <a:cubicBezTo>
                    <a:pt x="535" y="243"/>
                    <a:pt x="531" y="248"/>
                    <a:pt x="528" y="249"/>
                  </a:cubicBezTo>
                  <a:cubicBezTo>
                    <a:pt x="525" y="251"/>
                    <a:pt x="526" y="246"/>
                    <a:pt x="523" y="246"/>
                  </a:cubicBezTo>
                  <a:cubicBezTo>
                    <a:pt x="520" y="246"/>
                    <a:pt x="522" y="256"/>
                    <a:pt x="518" y="260"/>
                  </a:cubicBezTo>
                  <a:cubicBezTo>
                    <a:pt x="515" y="264"/>
                    <a:pt x="514" y="253"/>
                    <a:pt x="517" y="251"/>
                  </a:cubicBezTo>
                  <a:cubicBezTo>
                    <a:pt x="520" y="249"/>
                    <a:pt x="516" y="247"/>
                    <a:pt x="516" y="247"/>
                  </a:cubicBezTo>
                  <a:cubicBezTo>
                    <a:pt x="516" y="247"/>
                    <a:pt x="519" y="245"/>
                    <a:pt x="521" y="243"/>
                  </a:cubicBezTo>
                  <a:cubicBezTo>
                    <a:pt x="522" y="240"/>
                    <a:pt x="521" y="236"/>
                    <a:pt x="517" y="234"/>
                  </a:cubicBezTo>
                  <a:cubicBezTo>
                    <a:pt x="513" y="231"/>
                    <a:pt x="511" y="242"/>
                    <a:pt x="510" y="245"/>
                  </a:cubicBezTo>
                  <a:cubicBezTo>
                    <a:pt x="509" y="248"/>
                    <a:pt x="511" y="257"/>
                    <a:pt x="511" y="262"/>
                  </a:cubicBezTo>
                  <a:cubicBezTo>
                    <a:pt x="511" y="267"/>
                    <a:pt x="505" y="268"/>
                    <a:pt x="504" y="268"/>
                  </a:cubicBezTo>
                  <a:cubicBezTo>
                    <a:pt x="504" y="268"/>
                    <a:pt x="503" y="260"/>
                    <a:pt x="503" y="260"/>
                  </a:cubicBezTo>
                  <a:cubicBezTo>
                    <a:pt x="503" y="260"/>
                    <a:pt x="505" y="259"/>
                    <a:pt x="508" y="255"/>
                  </a:cubicBezTo>
                  <a:cubicBezTo>
                    <a:pt x="510" y="251"/>
                    <a:pt x="504" y="245"/>
                    <a:pt x="504" y="245"/>
                  </a:cubicBezTo>
                  <a:cubicBezTo>
                    <a:pt x="510" y="235"/>
                    <a:pt x="510" y="235"/>
                    <a:pt x="510" y="235"/>
                  </a:cubicBezTo>
                  <a:cubicBezTo>
                    <a:pt x="511" y="233"/>
                    <a:pt x="507" y="228"/>
                    <a:pt x="504" y="223"/>
                  </a:cubicBezTo>
                  <a:cubicBezTo>
                    <a:pt x="501" y="219"/>
                    <a:pt x="498" y="202"/>
                    <a:pt x="498" y="201"/>
                  </a:cubicBezTo>
                  <a:cubicBezTo>
                    <a:pt x="498" y="201"/>
                    <a:pt x="487" y="194"/>
                    <a:pt x="486" y="189"/>
                  </a:cubicBezTo>
                  <a:cubicBezTo>
                    <a:pt x="485" y="184"/>
                    <a:pt x="491" y="176"/>
                    <a:pt x="495" y="176"/>
                  </a:cubicBezTo>
                  <a:close/>
                </a:path>
              </a:pathLst>
            </a:custGeom>
            <a:solidFill>
              <a:srgbClr val="B2B2B2"/>
            </a:solidFill>
            <a:ln w="9525" cap="flat" cmpd="sng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67" name="Freeform 463"/>
            <p:cNvSpPr>
              <a:spLocks/>
            </p:cNvSpPr>
            <p:nvPr/>
          </p:nvSpPr>
          <p:spPr bwMode="auto">
            <a:xfrm>
              <a:off x="4825" y="1168"/>
              <a:ext cx="592" cy="874"/>
            </a:xfrm>
            <a:custGeom>
              <a:avLst/>
              <a:gdLst/>
              <a:ahLst/>
              <a:cxnLst>
                <a:cxn ang="0">
                  <a:pos x="18" y="379"/>
                </a:cxn>
                <a:cxn ang="0">
                  <a:pos x="19" y="387"/>
                </a:cxn>
                <a:cxn ang="0">
                  <a:pos x="10" y="398"/>
                </a:cxn>
                <a:cxn ang="0">
                  <a:pos x="8" y="418"/>
                </a:cxn>
                <a:cxn ang="0">
                  <a:pos x="22" y="460"/>
                </a:cxn>
                <a:cxn ang="0">
                  <a:pos x="62" y="481"/>
                </a:cxn>
                <a:cxn ang="0">
                  <a:pos x="79" y="494"/>
                </a:cxn>
                <a:cxn ang="0">
                  <a:pos x="72" y="508"/>
                </a:cxn>
                <a:cxn ang="0">
                  <a:pos x="93" y="531"/>
                </a:cxn>
                <a:cxn ang="0">
                  <a:pos x="95" y="554"/>
                </a:cxn>
                <a:cxn ang="0">
                  <a:pos x="113" y="562"/>
                </a:cxn>
                <a:cxn ang="0">
                  <a:pos x="150" y="549"/>
                </a:cxn>
                <a:cxn ang="0">
                  <a:pos x="142" y="566"/>
                </a:cxn>
                <a:cxn ang="0">
                  <a:pos x="165" y="588"/>
                </a:cxn>
                <a:cxn ang="0">
                  <a:pos x="182" y="581"/>
                </a:cxn>
                <a:cxn ang="0">
                  <a:pos x="183" y="635"/>
                </a:cxn>
                <a:cxn ang="0">
                  <a:pos x="201" y="668"/>
                </a:cxn>
                <a:cxn ang="0">
                  <a:pos x="224" y="700"/>
                </a:cxn>
                <a:cxn ang="0">
                  <a:pos x="265" y="716"/>
                </a:cxn>
                <a:cxn ang="0">
                  <a:pos x="312" y="734"/>
                </a:cxn>
                <a:cxn ang="0">
                  <a:pos x="343" y="744"/>
                </a:cxn>
                <a:cxn ang="0">
                  <a:pos x="377" y="711"/>
                </a:cxn>
                <a:cxn ang="0">
                  <a:pos x="439" y="639"/>
                </a:cxn>
                <a:cxn ang="0">
                  <a:pos x="497" y="603"/>
                </a:cxn>
                <a:cxn ang="0">
                  <a:pos x="500" y="508"/>
                </a:cxn>
                <a:cxn ang="0">
                  <a:pos x="487" y="450"/>
                </a:cxn>
                <a:cxn ang="0">
                  <a:pos x="478" y="403"/>
                </a:cxn>
                <a:cxn ang="0">
                  <a:pos x="411" y="245"/>
                </a:cxn>
                <a:cxn ang="0">
                  <a:pos x="394" y="177"/>
                </a:cxn>
                <a:cxn ang="0">
                  <a:pos x="390" y="121"/>
                </a:cxn>
                <a:cxn ang="0">
                  <a:pos x="365" y="66"/>
                </a:cxn>
                <a:cxn ang="0">
                  <a:pos x="304" y="31"/>
                </a:cxn>
                <a:cxn ang="0">
                  <a:pos x="275" y="9"/>
                </a:cxn>
                <a:cxn ang="0">
                  <a:pos x="241" y="14"/>
                </a:cxn>
                <a:cxn ang="0">
                  <a:pos x="238" y="33"/>
                </a:cxn>
                <a:cxn ang="0">
                  <a:pos x="211" y="40"/>
                </a:cxn>
                <a:cxn ang="0">
                  <a:pos x="184" y="56"/>
                </a:cxn>
                <a:cxn ang="0">
                  <a:pos x="186" y="80"/>
                </a:cxn>
                <a:cxn ang="0">
                  <a:pos x="208" y="104"/>
                </a:cxn>
                <a:cxn ang="0">
                  <a:pos x="222" y="140"/>
                </a:cxn>
                <a:cxn ang="0">
                  <a:pos x="227" y="199"/>
                </a:cxn>
                <a:cxn ang="0">
                  <a:pos x="203" y="241"/>
                </a:cxn>
                <a:cxn ang="0">
                  <a:pos x="176" y="254"/>
                </a:cxn>
                <a:cxn ang="0">
                  <a:pos x="167" y="263"/>
                </a:cxn>
                <a:cxn ang="0">
                  <a:pos x="147" y="282"/>
                </a:cxn>
                <a:cxn ang="0">
                  <a:pos x="103" y="319"/>
                </a:cxn>
                <a:cxn ang="0">
                  <a:pos x="83" y="327"/>
                </a:cxn>
                <a:cxn ang="0">
                  <a:pos x="23" y="339"/>
                </a:cxn>
              </a:cxnLst>
              <a:rect l="0" t="0" r="r" b="b"/>
              <a:pathLst>
                <a:path w="508" h="749">
                  <a:moveTo>
                    <a:pt x="3" y="356"/>
                  </a:moveTo>
                  <a:cubicBezTo>
                    <a:pt x="5" y="356"/>
                    <a:pt x="9" y="357"/>
                    <a:pt x="9" y="357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18" y="379"/>
                    <a:pt x="18" y="379"/>
                    <a:pt x="18" y="379"/>
                  </a:cubicBezTo>
                  <a:cubicBezTo>
                    <a:pt x="18" y="379"/>
                    <a:pt x="15" y="381"/>
                    <a:pt x="14" y="384"/>
                  </a:cubicBezTo>
                  <a:cubicBezTo>
                    <a:pt x="13" y="387"/>
                    <a:pt x="9" y="389"/>
                    <a:pt x="10" y="389"/>
                  </a:cubicBezTo>
                  <a:cubicBezTo>
                    <a:pt x="11" y="390"/>
                    <a:pt x="13" y="392"/>
                    <a:pt x="13" y="392"/>
                  </a:cubicBezTo>
                  <a:cubicBezTo>
                    <a:pt x="19" y="387"/>
                    <a:pt x="19" y="387"/>
                    <a:pt x="19" y="387"/>
                  </a:cubicBezTo>
                  <a:cubicBezTo>
                    <a:pt x="20" y="393"/>
                    <a:pt x="20" y="393"/>
                    <a:pt x="20" y="393"/>
                  </a:cubicBezTo>
                  <a:cubicBezTo>
                    <a:pt x="20" y="393"/>
                    <a:pt x="28" y="396"/>
                    <a:pt x="27" y="396"/>
                  </a:cubicBezTo>
                  <a:cubicBezTo>
                    <a:pt x="27" y="396"/>
                    <a:pt x="18" y="400"/>
                    <a:pt x="18" y="400"/>
                  </a:cubicBezTo>
                  <a:cubicBezTo>
                    <a:pt x="18" y="400"/>
                    <a:pt x="15" y="396"/>
                    <a:pt x="10" y="398"/>
                  </a:cubicBezTo>
                  <a:cubicBezTo>
                    <a:pt x="5" y="400"/>
                    <a:pt x="4" y="405"/>
                    <a:pt x="7" y="406"/>
                  </a:cubicBezTo>
                  <a:cubicBezTo>
                    <a:pt x="10" y="407"/>
                    <a:pt x="13" y="406"/>
                    <a:pt x="13" y="408"/>
                  </a:cubicBezTo>
                  <a:cubicBezTo>
                    <a:pt x="12" y="411"/>
                    <a:pt x="12" y="415"/>
                    <a:pt x="12" y="415"/>
                  </a:cubicBezTo>
                  <a:cubicBezTo>
                    <a:pt x="12" y="415"/>
                    <a:pt x="8" y="414"/>
                    <a:pt x="8" y="418"/>
                  </a:cubicBezTo>
                  <a:cubicBezTo>
                    <a:pt x="9" y="421"/>
                    <a:pt x="21" y="434"/>
                    <a:pt x="21" y="434"/>
                  </a:cubicBezTo>
                  <a:cubicBezTo>
                    <a:pt x="21" y="434"/>
                    <a:pt x="15" y="437"/>
                    <a:pt x="17" y="438"/>
                  </a:cubicBezTo>
                  <a:cubicBezTo>
                    <a:pt x="18" y="440"/>
                    <a:pt x="23" y="448"/>
                    <a:pt x="23" y="448"/>
                  </a:cubicBezTo>
                  <a:cubicBezTo>
                    <a:pt x="22" y="460"/>
                    <a:pt x="22" y="460"/>
                    <a:pt x="22" y="460"/>
                  </a:cubicBezTo>
                  <a:cubicBezTo>
                    <a:pt x="34" y="473"/>
                    <a:pt x="34" y="473"/>
                    <a:pt x="34" y="473"/>
                  </a:cubicBezTo>
                  <a:cubicBezTo>
                    <a:pt x="34" y="473"/>
                    <a:pt x="49" y="466"/>
                    <a:pt x="50" y="467"/>
                  </a:cubicBezTo>
                  <a:cubicBezTo>
                    <a:pt x="50" y="468"/>
                    <a:pt x="59" y="482"/>
                    <a:pt x="59" y="482"/>
                  </a:cubicBezTo>
                  <a:cubicBezTo>
                    <a:pt x="62" y="481"/>
                    <a:pt x="62" y="481"/>
                    <a:pt x="62" y="481"/>
                  </a:cubicBezTo>
                  <a:cubicBezTo>
                    <a:pt x="62" y="481"/>
                    <a:pt x="61" y="488"/>
                    <a:pt x="64" y="487"/>
                  </a:cubicBezTo>
                  <a:cubicBezTo>
                    <a:pt x="68" y="486"/>
                    <a:pt x="71" y="479"/>
                    <a:pt x="74" y="480"/>
                  </a:cubicBezTo>
                  <a:cubicBezTo>
                    <a:pt x="76" y="480"/>
                    <a:pt x="73" y="487"/>
                    <a:pt x="74" y="488"/>
                  </a:cubicBezTo>
                  <a:cubicBezTo>
                    <a:pt x="76" y="490"/>
                    <a:pt x="81" y="491"/>
                    <a:pt x="79" y="494"/>
                  </a:cubicBezTo>
                  <a:cubicBezTo>
                    <a:pt x="77" y="497"/>
                    <a:pt x="70" y="491"/>
                    <a:pt x="70" y="491"/>
                  </a:cubicBezTo>
                  <a:cubicBezTo>
                    <a:pt x="65" y="497"/>
                    <a:pt x="65" y="497"/>
                    <a:pt x="65" y="497"/>
                  </a:cubicBezTo>
                  <a:cubicBezTo>
                    <a:pt x="65" y="497"/>
                    <a:pt x="66" y="508"/>
                    <a:pt x="66" y="508"/>
                  </a:cubicBezTo>
                  <a:cubicBezTo>
                    <a:pt x="67" y="508"/>
                    <a:pt x="72" y="508"/>
                    <a:pt x="72" y="508"/>
                  </a:cubicBezTo>
                  <a:cubicBezTo>
                    <a:pt x="72" y="508"/>
                    <a:pt x="75" y="514"/>
                    <a:pt x="76" y="514"/>
                  </a:cubicBezTo>
                  <a:cubicBezTo>
                    <a:pt x="77" y="515"/>
                    <a:pt x="85" y="513"/>
                    <a:pt x="87" y="514"/>
                  </a:cubicBezTo>
                  <a:cubicBezTo>
                    <a:pt x="90" y="516"/>
                    <a:pt x="87" y="521"/>
                    <a:pt x="87" y="523"/>
                  </a:cubicBezTo>
                  <a:cubicBezTo>
                    <a:pt x="88" y="525"/>
                    <a:pt x="95" y="528"/>
                    <a:pt x="93" y="531"/>
                  </a:cubicBezTo>
                  <a:cubicBezTo>
                    <a:pt x="92" y="534"/>
                    <a:pt x="87" y="539"/>
                    <a:pt x="87" y="539"/>
                  </a:cubicBezTo>
                  <a:cubicBezTo>
                    <a:pt x="87" y="539"/>
                    <a:pt x="90" y="542"/>
                    <a:pt x="90" y="543"/>
                  </a:cubicBezTo>
                  <a:cubicBezTo>
                    <a:pt x="90" y="543"/>
                    <a:pt x="90" y="554"/>
                    <a:pt x="91" y="554"/>
                  </a:cubicBezTo>
                  <a:cubicBezTo>
                    <a:pt x="92" y="555"/>
                    <a:pt x="95" y="554"/>
                    <a:pt x="95" y="554"/>
                  </a:cubicBezTo>
                  <a:cubicBezTo>
                    <a:pt x="95" y="554"/>
                    <a:pt x="96" y="559"/>
                    <a:pt x="96" y="559"/>
                  </a:cubicBezTo>
                  <a:cubicBezTo>
                    <a:pt x="97" y="560"/>
                    <a:pt x="102" y="565"/>
                    <a:pt x="104" y="563"/>
                  </a:cubicBezTo>
                  <a:cubicBezTo>
                    <a:pt x="106" y="561"/>
                    <a:pt x="108" y="557"/>
                    <a:pt x="108" y="558"/>
                  </a:cubicBezTo>
                  <a:cubicBezTo>
                    <a:pt x="108" y="558"/>
                    <a:pt x="109" y="563"/>
                    <a:pt x="113" y="562"/>
                  </a:cubicBezTo>
                  <a:cubicBezTo>
                    <a:pt x="117" y="561"/>
                    <a:pt x="122" y="557"/>
                    <a:pt x="122" y="557"/>
                  </a:cubicBezTo>
                  <a:cubicBezTo>
                    <a:pt x="123" y="558"/>
                    <a:pt x="126" y="559"/>
                    <a:pt x="127" y="557"/>
                  </a:cubicBezTo>
                  <a:cubicBezTo>
                    <a:pt x="129" y="556"/>
                    <a:pt x="125" y="547"/>
                    <a:pt x="131" y="548"/>
                  </a:cubicBezTo>
                  <a:cubicBezTo>
                    <a:pt x="136" y="549"/>
                    <a:pt x="150" y="549"/>
                    <a:pt x="150" y="549"/>
                  </a:cubicBezTo>
                  <a:cubicBezTo>
                    <a:pt x="150" y="549"/>
                    <a:pt x="160" y="558"/>
                    <a:pt x="158" y="560"/>
                  </a:cubicBezTo>
                  <a:cubicBezTo>
                    <a:pt x="156" y="562"/>
                    <a:pt x="151" y="565"/>
                    <a:pt x="151" y="565"/>
                  </a:cubicBezTo>
                  <a:cubicBezTo>
                    <a:pt x="151" y="565"/>
                    <a:pt x="150" y="559"/>
                    <a:pt x="146" y="561"/>
                  </a:cubicBezTo>
                  <a:cubicBezTo>
                    <a:pt x="142" y="564"/>
                    <a:pt x="142" y="566"/>
                    <a:pt x="142" y="566"/>
                  </a:cubicBezTo>
                  <a:cubicBezTo>
                    <a:pt x="142" y="566"/>
                    <a:pt x="151" y="573"/>
                    <a:pt x="151" y="574"/>
                  </a:cubicBezTo>
                  <a:cubicBezTo>
                    <a:pt x="151" y="575"/>
                    <a:pt x="149" y="583"/>
                    <a:pt x="153" y="584"/>
                  </a:cubicBezTo>
                  <a:cubicBezTo>
                    <a:pt x="157" y="586"/>
                    <a:pt x="161" y="585"/>
                    <a:pt x="161" y="586"/>
                  </a:cubicBezTo>
                  <a:cubicBezTo>
                    <a:pt x="162" y="587"/>
                    <a:pt x="162" y="590"/>
                    <a:pt x="165" y="588"/>
                  </a:cubicBezTo>
                  <a:cubicBezTo>
                    <a:pt x="169" y="587"/>
                    <a:pt x="168" y="583"/>
                    <a:pt x="169" y="584"/>
                  </a:cubicBezTo>
                  <a:cubicBezTo>
                    <a:pt x="170" y="584"/>
                    <a:pt x="174" y="583"/>
                    <a:pt x="174" y="583"/>
                  </a:cubicBezTo>
                  <a:cubicBezTo>
                    <a:pt x="174" y="583"/>
                    <a:pt x="166" y="577"/>
                    <a:pt x="172" y="577"/>
                  </a:cubicBezTo>
                  <a:cubicBezTo>
                    <a:pt x="178" y="578"/>
                    <a:pt x="179" y="581"/>
                    <a:pt x="182" y="581"/>
                  </a:cubicBezTo>
                  <a:cubicBezTo>
                    <a:pt x="185" y="582"/>
                    <a:pt x="187" y="581"/>
                    <a:pt x="187" y="581"/>
                  </a:cubicBezTo>
                  <a:cubicBezTo>
                    <a:pt x="185" y="624"/>
                    <a:pt x="185" y="624"/>
                    <a:pt x="185" y="624"/>
                  </a:cubicBezTo>
                  <a:cubicBezTo>
                    <a:pt x="185" y="624"/>
                    <a:pt x="190" y="627"/>
                    <a:pt x="189" y="628"/>
                  </a:cubicBezTo>
                  <a:cubicBezTo>
                    <a:pt x="189" y="629"/>
                    <a:pt x="183" y="631"/>
                    <a:pt x="183" y="635"/>
                  </a:cubicBezTo>
                  <a:cubicBezTo>
                    <a:pt x="183" y="639"/>
                    <a:pt x="185" y="642"/>
                    <a:pt x="185" y="642"/>
                  </a:cubicBezTo>
                  <a:cubicBezTo>
                    <a:pt x="185" y="643"/>
                    <a:pt x="183" y="651"/>
                    <a:pt x="187" y="653"/>
                  </a:cubicBezTo>
                  <a:cubicBezTo>
                    <a:pt x="191" y="655"/>
                    <a:pt x="195" y="656"/>
                    <a:pt x="195" y="656"/>
                  </a:cubicBezTo>
                  <a:cubicBezTo>
                    <a:pt x="195" y="656"/>
                    <a:pt x="197" y="665"/>
                    <a:pt x="201" y="668"/>
                  </a:cubicBezTo>
                  <a:cubicBezTo>
                    <a:pt x="206" y="672"/>
                    <a:pt x="213" y="672"/>
                    <a:pt x="213" y="672"/>
                  </a:cubicBezTo>
                  <a:cubicBezTo>
                    <a:pt x="213" y="672"/>
                    <a:pt x="212" y="683"/>
                    <a:pt x="215" y="686"/>
                  </a:cubicBezTo>
                  <a:cubicBezTo>
                    <a:pt x="218" y="689"/>
                    <a:pt x="225" y="689"/>
                    <a:pt x="225" y="690"/>
                  </a:cubicBezTo>
                  <a:cubicBezTo>
                    <a:pt x="225" y="692"/>
                    <a:pt x="222" y="697"/>
                    <a:pt x="224" y="700"/>
                  </a:cubicBezTo>
                  <a:cubicBezTo>
                    <a:pt x="227" y="703"/>
                    <a:pt x="229" y="704"/>
                    <a:pt x="229" y="705"/>
                  </a:cubicBezTo>
                  <a:cubicBezTo>
                    <a:pt x="229" y="705"/>
                    <a:pt x="223" y="711"/>
                    <a:pt x="224" y="712"/>
                  </a:cubicBezTo>
                  <a:cubicBezTo>
                    <a:pt x="225" y="713"/>
                    <a:pt x="238" y="725"/>
                    <a:pt x="249" y="724"/>
                  </a:cubicBezTo>
                  <a:cubicBezTo>
                    <a:pt x="260" y="722"/>
                    <a:pt x="265" y="716"/>
                    <a:pt x="265" y="716"/>
                  </a:cubicBezTo>
                  <a:cubicBezTo>
                    <a:pt x="265" y="716"/>
                    <a:pt x="269" y="721"/>
                    <a:pt x="278" y="721"/>
                  </a:cubicBezTo>
                  <a:cubicBezTo>
                    <a:pt x="286" y="721"/>
                    <a:pt x="295" y="717"/>
                    <a:pt x="295" y="717"/>
                  </a:cubicBezTo>
                  <a:cubicBezTo>
                    <a:pt x="295" y="718"/>
                    <a:pt x="298" y="725"/>
                    <a:pt x="299" y="726"/>
                  </a:cubicBezTo>
                  <a:cubicBezTo>
                    <a:pt x="301" y="727"/>
                    <a:pt x="309" y="733"/>
                    <a:pt x="312" y="734"/>
                  </a:cubicBezTo>
                  <a:cubicBezTo>
                    <a:pt x="315" y="735"/>
                    <a:pt x="323" y="737"/>
                    <a:pt x="323" y="740"/>
                  </a:cubicBezTo>
                  <a:cubicBezTo>
                    <a:pt x="322" y="744"/>
                    <a:pt x="320" y="747"/>
                    <a:pt x="327" y="748"/>
                  </a:cubicBezTo>
                  <a:cubicBezTo>
                    <a:pt x="333" y="749"/>
                    <a:pt x="336" y="744"/>
                    <a:pt x="337" y="744"/>
                  </a:cubicBezTo>
                  <a:cubicBezTo>
                    <a:pt x="337" y="744"/>
                    <a:pt x="343" y="744"/>
                    <a:pt x="343" y="744"/>
                  </a:cubicBezTo>
                  <a:cubicBezTo>
                    <a:pt x="343" y="744"/>
                    <a:pt x="341" y="735"/>
                    <a:pt x="344" y="736"/>
                  </a:cubicBezTo>
                  <a:cubicBezTo>
                    <a:pt x="347" y="738"/>
                    <a:pt x="351" y="741"/>
                    <a:pt x="354" y="741"/>
                  </a:cubicBezTo>
                  <a:cubicBezTo>
                    <a:pt x="355" y="741"/>
                    <a:pt x="358" y="741"/>
                    <a:pt x="360" y="741"/>
                  </a:cubicBezTo>
                  <a:cubicBezTo>
                    <a:pt x="360" y="740"/>
                    <a:pt x="372" y="720"/>
                    <a:pt x="377" y="711"/>
                  </a:cubicBezTo>
                  <a:cubicBezTo>
                    <a:pt x="383" y="702"/>
                    <a:pt x="381" y="691"/>
                    <a:pt x="388" y="684"/>
                  </a:cubicBezTo>
                  <a:cubicBezTo>
                    <a:pt x="394" y="677"/>
                    <a:pt x="408" y="660"/>
                    <a:pt x="413" y="654"/>
                  </a:cubicBezTo>
                  <a:cubicBezTo>
                    <a:pt x="418" y="648"/>
                    <a:pt x="421" y="643"/>
                    <a:pt x="426" y="642"/>
                  </a:cubicBezTo>
                  <a:cubicBezTo>
                    <a:pt x="430" y="641"/>
                    <a:pt x="435" y="643"/>
                    <a:pt x="439" y="639"/>
                  </a:cubicBezTo>
                  <a:cubicBezTo>
                    <a:pt x="443" y="635"/>
                    <a:pt x="448" y="630"/>
                    <a:pt x="453" y="630"/>
                  </a:cubicBezTo>
                  <a:cubicBezTo>
                    <a:pt x="458" y="629"/>
                    <a:pt x="465" y="633"/>
                    <a:pt x="471" y="628"/>
                  </a:cubicBezTo>
                  <a:cubicBezTo>
                    <a:pt x="477" y="623"/>
                    <a:pt x="481" y="616"/>
                    <a:pt x="482" y="616"/>
                  </a:cubicBezTo>
                  <a:cubicBezTo>
                    <a:pt x="483" y="616"/>
                    <a:pt x="494" y="607"/>
                    <a:pt x="497" y="603"/>
                  </a:cubicBezTo>
                  <a:cubicBezTo>
                    <a:pt x="499" y="600"/>
                    <a:pt x="506" y="588"/>
                    <a:pt x="506" y="587"/>
                  </a:cubicBezTo>
                  <a:cubicBezTo>
                    <a:pt x="507" y="586"/>
                    <a:pt x="508" y="554"/>
                    <a:pt x="508" y="554"/>
                  </a:cubicBezTo>
                  <a:cubicBezTo>
                    <a:pt x="508" y="554"/>
                    <a:pt x="501" y="542"/>
                    <a:pt x="501" y="539"/>
                  </a:cubicBezTo>
                  <a:cubicBezTo>
                    <a:pt x="501" y="537"/>
                    <a:pt x="500" y="508"/>
                    <a:pt x="500" y="508"/>
                  </a:cubicBezTo>
                  <a:cubicBezTo>
                    <a:pt x="500" y="508"/>
                    <a:pt x="507" y="501"/>
                    <a:pt x="507" y="500"/>
                  </a:cubicBezTo>
                  <a:cubicBezTo>
                    <a:pt x="507" y="500"/>
                    <a:pt x="500" y="494"/>
                    <a:pt x="500" y="494"/>
                  </a:cubicBezTo>
                  <a:cubicBezTo>
                    <a:pt x="500" y="494"/>
                    <a:pt x="500" y="479"/>
                    <a:pt x="496" y="470"/>
                  </a:cubicBezTo>
                  <a:cubicBezTo>
                    <a:pt x="492" y="461"/>
                    <a:pt x="486" y="454"/>
                    <a:pt x="487" y="450"/>
                  </a:cubicBezTo>
                  <a:cubicBezTo>
                    <a:pt x="488" y="446"/>
                    <a:pt x="495" y="440"/>
                    <a:pt x="494" y="433"/>
                  </a:cubicBezTo>
                  <a:cubicBezTo>
                    <a:pt x="494" y="427"/>
                    <a:pt x="492" y="421"/>
                    <a:pt x="489" y="418"/>
                  </a:cubicBezTo>
                  <a:cubicBezTo>
                    <a:pt x="486" y="416"/>
                    <a:pt x="480" y="417"/>
                    <a:pt x="481" y="415"/>
                  </a:cubicBezTo>
                  <a:cubicBezTo>
                    <a:pt x="481" y="412"/>
                    <a:pt x="482" y="410"/>
                    <a:pt x="478" y="403"/>
                  </a:cubicBezTo>
                  <a:cubicBezTo>
                    <a:pt x="474" y="396"/>
                    <a:pt x="448" y="347"/>
                    <a:pt x="448" y="347"/>
                  </a:cubicBezTo>
                  <a:cubicBezTo>
                    <a:pt x="448" y="347"/>
                    <a:pt x="438" y="325"/>
                    <a:pt x="432" y="308"/>
                  </a:cubicBezTo>
                  <a:cubicBezTo>
                    <a:pt x="425" y="290"/>
                    <a:pt x="420" y="289"/>
                    <a:pt x="420" y="276"/>
                  </a:cubicBezTo>
                  <a:cubicBezTo>
                    <a:pt x="419" y="264"/>
                    <a:pt x="413" y="249"/>
                    <a:pt x="411" y="245"/>
                  </a:cubicBezTo>
                  <a:cubicBezTo>
                    <a:pt x="409" y="241"/>
                    <a:pt x="407" y="225"/>
                    <a:pt x="407" y="225"/>
                  </a:cubicBezTo>
                  <a:cubicBezTo>
                    <a:pt x="407" y="225"/>
                    <a:pt x="400" y="214"/>
                    <a:pt x="400" y="213"/>
                  </a:cubicBezTo>
                  <a:cubicBezTo>
                    <a:pt x="400" y="211"/>
                    <a:pt x="401" y="184"/>
                    <a:pt x="401" y="184"/>
                  </a:cubicBezTo>
                  <a:cubicBezTo>
                    <a:pt x="401" y="184"/>
                    <a:pt x="394" y="178"/>
                    <a:pt x="394" y="177"/>
                  </a:cubicBezTo>
                  <a:cubicBezTo>
                    <a:pt x="393" y="175"/>
                    <a:pt x="396" y="171"/>
                    <a:pt x="393" y="163"/>
                  </a:cubicBezTo>
                  <a:cubicBezTo>
                    <a:pt x="393" y="161"/>
                    <a:pt x="392" y="159"/>
                    <a:pt x="391" y="157"/>
                  </a:cubicBezTo>
                  <a:cubicBezTo>
                    <a:pt x="385" y="146"/>
                    <a:pt x="381" y="151"/>
                    <a:pt x="381" y="142"/>
                  </a:cubicBezTo>
                  <a:cubicBezTo>
                    <a:pt x="380" y="132"/>
                    <a:pt x="390" y="121"/>
                    <a:pt x="390" y="121"/>
                  </a:cubicBezTo>
                  <a:cubicBezTo>
                    <a:pt x="390" y="121"/>
                    <a:pt x="385" y="102"/>
                    <a:pt x="383" y="95"/>
                  </a:cubicBezTo>
                  <a:cubicBezTo>
                    <a:pt x="381" y="89"/>
                    <a:pt x="380" y="83"/>
                    <a:pt x="376" y="78"/>
                  </a:cubicBezTo>
                  <a:cubicBezTo>
                    <a:pt x="371" y="74"/>
                    <a:pt x="364" y="73"/>
                    <a:pt x="364" y="73"/>
                  </a:cubicBezTo>
                  <a:cubicBezTo>
                    <a:pt x="364" y="72"/>
                    <a:pt x="365" y="66"/>
                    <a:pt x="365" y="66"/>
                  </a:cubicBezTo>
                  <a:cubicBezTo>
                    <a:pt x="365" y="66"/>
                    <a:pt x="357" y="52"/>
                    <a:pt x="349" y="50"/>
                  </a:cubicBezTo>
                  <a:cubicBezTo>
                    <a:pt x="340" y="48"/>
                    <a:pt x="337" y="52"/>
                    <a:pt x="332" y="49"/>
                  </a:cubicBezTo>
                  <a:cubicBezTo>
                    <a:pt x="331" y="49"/>
                    <a:pt x="331" y="48"/>
                    <a:pt x="330" y="48"/>
                  </a:cubicBezTo>
                  <a:cubicBezTo>
                    <a:pt x="323" y="43"/>
                    <a:pt x="304" y="31"/>
                    <a:pt x="304" y="31"/>
                  </a:cubicBezTo>
                  <a:cubicBezTo>
                    <a:pt x="304" y="31"/>
                    <a:pt x="294" y="38"/>
                    <a:pt x="291" y="33"/>
                  </a:cubicBezTo>
                  <a:cubicBezTo>
                    <a:pt x="288" y="27"/>
                    <a:pt x="290" y="19"/>
                    <a:pt x="290" y="19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5" y="9"/>
                    <a:pt x="266" y="10"/>
                    <a:pt x="260" y="7"/>
                  </a:cubicBezTo>
                  <a:cubicBezTo>
                    <a:pt x="253" y="4"/>
                    <a:pt x="249" y="0"/>
                    <a:pt x="248" y="0"/>
                  </a:cubicBezTo>
                  <a:cubicBezTo>
                    <a:pt x="247" y="0"/>
                    <a:pt x="238" y="6"/>
                    <a:pt x="235" y="10"/>
                  </a:cubicBezTo>
                  <a:cubicBezTo>
                    <a:pt x="237" y="11"/>
                    <a:pt x="239" y="13"/>
                    <a:pt x="241" y="14"/>
                  </a:cubicBezTo>
                  <a:cubicBezTo>
                    <a:pt x="244" y="16"/>
                    <a:pt x="241" y="22"/>
                    <a:pt x="241" y="22"/>
                  </a:cubicBezTo>
                  <a:cubicBezTo>
                    <a:pt x="241" y="22"/>
                    <a:pt x="238" y="25"/>
                    <a:pt x="236" y="26"/>
                  </a:cubicBezTo>
                  <a:cubicBezTo>
                    <a:pt x="235" y="26"/>
                    <a:pt x="238" y="28"/>
                    <a:pt x="239" y="29"/>
                  </a:cubicBezTo>
                  <a:cubicBezTo>
                    <a:pt x="241" y="31"/>
                    <a:pt x="239" y="31"/>
                    <a:pt x="238" y="33"/>
                  </a:cubicBezTo>
                  <a:cubicBezTo>
                    <a:pt x="237" y="35"/>
                    <a:pt x="236" y="38"/>
                    <a:pt x="236" y="38"/>
                  </a:cubicBezTo>
                  <a:cubicBezTo>
                    <a:pt x="229" y="37"/>
                    <a:pt x="229" y="37"/>
                    <a:pt x="229" y="37"/>
                  </a:cubicBezTo>
                  <a:cubicBezTo>
                    <a:pt x="229" y="37"/>
                    <a:pt x="225" y="41"/>
                    <a:pt x="221" y="44"/>
                  </a:cubicBezTo>
                  <a:cubicBezTo>
                    <a:pt x="217" y="46"/>
                    <a:pt x="212" y="40"/>
                    <a:pt x="211" y="40"/>
                  </a:cubicBezTo>
                  <a:cubicBezTo>
                    <a:pt x="209" y="40"/>
                    <a:pt x="208" y="45"/>
                    <a:pt x="206" y="48"/>
                  </a:cubicBezTo>
                  <a:cubicBezTo>
                    <a:pt x="203" y="51"/>
                    <a:pt x="204" y="49"/>
                    <a:pt x="198" y="49"/>
                  </a:cubicBezTo>
                  <a:cubicBezTo>
                    <a:pt x="191" y="49"/>
                    <a:pt x="195" y="51"/>
                    <a:pt x="191" y="53"/>
                  </a:cubicBezTo>
                  <a:cubicBezTo>
                    <a:pt x="187" y="56"/>
                    <a:pt x="185" y="56"/>
                    <a:pt x="184" y="56"/>
                  </a:cubicBezTo>
                  <a:cubicBezTo>
                    <a:pt x="184" y="56"/>
                    <a:pt x="184" y="63"/>
                    <a:pt x="184" y="64"/>
                  </a:cubicBezTo>
                  <a:cubicBezTo>
                    <a:pt x="185" y="65"/>
                    <a:pt x="178" y="67"/>
                    <a:pt x="178" y="69"/>
                  </a:cubicBezTo>
                  <a:cubicBezTo>
                    <a:pt x="177" y="72"/>
                    <a:pt x="182" y="73"/>
                    <a:pt x="184" y="74"/>
                  </a:cubicBezTo>
                  <a:cubicBezTo>
                    <a:pt x="186" y="75"/>
                    <a:pt x="184" y="76"/>
                    <a:pt x="186" y="80"/>
                  </a:cubicBezTo>
                  <a:cubicBezTo>
                    <a:pt x="187" y="84"/>
                    <a:pt x="190" y="83"/>
                    <a:pt x="190" y="83"/>
                  </a:cubicBezTo>
                  <a:cubicBezTo>
                    <a:pt x="190" y="83"/>
                    <a:pt x="190" y="88"/>
                    <a:pt x="190" y="90"/>
                  </a:cubicBezTo>
                  <a:cubicBezTo>
                    <a:pt x="190" y="91"/>
                    <a:pt x="198" y="85"/>
                    <a:pt x="201" y="88"/>
                  </a:cubicBezTo>
                  <a:cubicBezTo>
                    <a:pt x="203" y="90"/>
                    <a:pt x="209" y="104"/>
                    <a:pt x="208" y="104"/>
                  </a:cubicBezTo>
                  <a:cubicBezTo>
                    <a:pt x="208" y="104"/>
                    <a:pt x="203" y="109"/>
                    <a:pt x="202" y="113"/>
                  </a:cubicBezTo>
                  <a:cubicBezTo>
                    <a:pt x="200" y="118"/>
                    <a:pt x="209" y="121"/>
                    <a:pt x="213" y="124"/>
                  </a:cubicBezTo>
                  <a:cubicBezTo>
                    <a:pt x="216" y="127"/>
                    <a:pt x="216" y="129"/>
                    <a:pt x="217" y="132"/>
                  </a:cubicBezTo>
                  <a:cubicBezTo>
                    <a:pt x="217" y="136"/>
                    <a:pt x="222" y="140"/>
                    <a:pt x="222" y="140"/>
                  </a:cubicBezTo>
                  <a:cubicBezTo>
                    <a:pt x="222" y="140"/>
                    <a:pt x="222" y="145"/>
                    <a:pt x="222" y="146"/>
                  </a:cubicBezTo>
                  <a:cubicBezTo>
                    <a:pt x="222" y="147"/>
                    <a:pt x="238" y="162"/>
                    <a:pt x="238" y="162"/>
                  </a:cubicBezTo>
                  <a:cubicBezTo>
                    <a:pt x="238" y="162"/>
                    <a:pt x="238" y="182"/>
                    <a:pt x="238" y="185"/>
                  </a:cubicBezTo>
                  <a:cubicBezTo>
                    <a:pt x="238" y="187"/>
                    <a:pt x="230" y="196"/>
                    <a:pt x="227" y="199"/>
                  </a:cubicBezTo>
                  <a:cubicBezTo>
                    <a:pt x="223" y="203"/>
                    <a:pt x="229" y="215"/>
                    <a:pt x="227" y="218"/>
                  </a:cubicBezTo>
                  <a:cubicBezTo>
                    <a:pt x="224" y="220"/>
                    <a:pt x="222" y="217"/>
                    <a:pt x="222" y="217"/>
                  </a:cubicBezTo>
                  <a:cubicBezTo>
                    <a:pt x="222" y="217"/>
                    <a:pt x="210" y="228"/>
                    <a:pt x="205" y="233"/>
                  </a:cubicBezTo>
                  <a:cubicBezTo>
                    <a:pt x="199" y="237"/>
                    <a:pt x="205" y="236"/>
                    <a:pt x="203" y="241"/>
                  </a:cubicBezTo>
                  <a:cubicBezTo>
                    <a:pt x="201" y="247"/>
                    <a:pt x="196" y="236"/>
                    <a:pt x="196" y="236"/>
                  </a:cubicBezTo>
                  <a:cubicBezTo>
                    <a:pt x="188" y="248"/>
                    <a:pt x="188" y="248"/>
                    <a:pt x="188" y="248"/>
                  </a:cubicBezTo>
                  <a:cubicBezTo>
                    <a:pt x="188" y="248"/>
                    <a:pt x="180" y="248"/>
                    <a:pt x="179" y="248"/>
                  </a:cubicBezTo>
                  <a:cubicBezTo>
                    <a:pt x="179" y="248"/>
                    <a:pt x="178" y="251"/>
                    <a:pt x="176" y="254"/>
                  </a:cubicBezTo>
                  <a:cubicBezTo>
                    <a:pt x="174" y="256"/>
                    <a:pt x="179" y="259"/>
                    <a:pt x="180" y="262"/>
                  </a:cubicBezTo>
                  <a:cubicBezTo>
                    <a:pt x="181" y="265"/>
                    <a:pt x="176" y="267"/>
                    <a:pt x="176" y="267"/>
                  </a:cubicBezTo>
                  <a:cubicBezTo>
                    <a:pt x="176" y="266"/>
                    <a:pt x="170" y="260"/>
                    <a:pt x="168" y="260"/>
                  </a:cubicBezTo>
                  <a:cubicBezTo>
                    <a:pt x="167" y="259"/>
                    <a:pt x="167" y="263"/>
                    <a:pt x="167" y="263"/>
                  </a:cubicBezTo>
                  <a:cubicBezTo>
                    <a:pt x="167" y="263"/>
                    <a:pt x="163" y="266"/>
                    <a:pt x="157" y="269"/>
                  </a:cubicBezTo>
                  <a:cubicBezTo>
                    <a:pt x="150" y="273"/>
                    <a:pt x="151" y="278"/>
                    <a:pt x="151" y="278"/>
                  </a:cubicBezTo>
                  <a:cubicBezTo>
                    <a:pt x="151" y="278"/>
                    <a:pt x="148" y="279"/>
                    <a:pt x="147" y="279"/>
                  </a:cubicBezTo>
                  <a:cubicBezTo>
                    <a:pt x="146" y="278"/>
                    <a:pt x="147" y="282"/>
                    <a:pt x="147" y="282"/>
                  </a:cubicBezTo>
                  <a:cubicBezTo>
                    <a:pt x="147" y="282"/>
                    <a:pt x="141" y="282"/>
                    <a:pt x="141" y="282"/>
                  </a:cubicBezTo>
                  <a:cubicBezTo>
                    <a:pt x="141" y="282"/>
                    <a:pt x="139" y="286"/>
                    <a:pt x="139" y="286"/>
                  </a:cubicBezTo>
                  <a:cubicBezTo>
                    <a:pt x="139" y="286"/>
                    <a:pt x="131" y="294"/>
                    <a:pt x="127" y="300"/>
                  </a:cubicBezTo>
                  <a:cubicBezTo>
                    <a:pt x="123" y="306"/>
                    <a:pt x="103" y="319"/>
                    <a:pt x="103" y="319"/>
                  </a:cubicBezTo>
                  <a:cubicBezTo>
                    <a:pt x="99" y="315"/>
                    <a:pt x="99" y="315"/>
                    <a:pt x="99" y="315"/>
                  </a:cubicBezTo>
                  <a:cubicBezTo>
                    <a:pt x="99" y="315"/>
                    <a:pt x="94" y="321"/>
                    <a:pt x="93" y="321"/>
                  </a:cubicBezTo>
                  <a:cubicBezTo>
                    <a:pt x="91" y="321"/>
                    <a:pt x="90" y="331"/>
                    <a:pt x="87" y="332"/>
                  </a:cubicBezTo>
                  <a:cubicBezTo>
                    <a:pt x="85" y="333"/>
                    <a:pt x="84" y="329"/>
                    <a:pt x="83" y="327"/>
                  </a:cubicBezTo>
                  <a:cubicBezTo>
                    <a:pt x="83" y="326"/>
                    <a:pt x="81" y="325"/>
                    <a:pt x="72" y="327"/>
                  </a:cubicBezTo>
                  <a:cubicBezTo>
                    <a:pt x="63" y="329"/>
                    <a:pt x="65" y="345"/>
                    <a:pt x="61" y="347"/>
                  </a:cubicBezTo>
                  <a:cubicBezTo>
                    <a:pt x="57" y="349"/>
                    <a:pt x="43" y="341"/>
                    <a:pt x="43" y="341"/>
                  </a:cubicBezTo>
                  <a:cubicBezTo>
                    <a:pt x="23" y="339"/>
                    <a:pt x="23" y="339"/>
                    <a:pt x="23" y="339"/>
                  </a:cubicBezTo>
                  <a:cubicBezTo>
                    <a:pt x="23" y="339"/>
                    <a:pt x="17" y="342"/>
                    <a:pt x="13" y="344"/>
                  </a:cubicBezTo>
                  <a:cubicBezTo>
                    <a:pt x="11" y="345"/>
                    <a:pt x="5" y="346"/>
                    <a:pt x="0" y="346"/>
                  </a:cubicBezTo>
                  <a:cubicBezTo>
                    <a:pt x="1" y="351"/>
                    <a:pt x="1" y="356"/>
                    <a:pt x="3" y="356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68" name="Freeform 464"/>
            <p:cNvSpPr>
              <a:spLocks/>
            </p:cNvSpPr>
            <p:nvPr/>
          </p:nvSpPr>
          <p:spPr bwMode="auto">
            <a:xfrm>
              <a:off x="4269" y="1572"/>
              <a:ext cx="963" cy="1010"/>
            </a:xfrm>
            <a:custGeom>
              <a:avLst/>
              <a:gdLst/>
              <a:ahLst/>
              <a:cxnLst>
                <a:cxn ang="0">
                  <a:pos x="72" y="145"/>
                </a:cxn>
                <a:cxn ang="0">
                  <a:pos x="51" y="176"/>
                </a:cxn>
                <a:cxn ang="0">
                  <a:pos x="33" y="202"/>
                </a:cxn>
                <a:cxn ang="0">
                  <a:pos x="22" y="235"/>
                </a:cxn>
                <a:cxn ang="0">
                  <a:pos x="47" y="271"/>
                </a:cxn>
                <a:cxn ang="0">
                  <a:pos x="21" y="289"/>
                </a:cxn>
                <a:cxn ang="0">
                  <a:pos x="10" y="334"/>
                </a:cxn>
                <a:cxn ang="0">
                  <a:pos x="10" y="386"/>
                </a:cxn>
                <a:cxn ang="0">
                  <a:pos x="46" y="409"/>
                </a:cxn>
                <a:cxn ang="0">
                  <a:pos x="123" y="427"/>
                </a:cxn>
                <a:cxn ang="0">
                  <a:pos x="154" y="431"/>
                </a:cxn>
                <a:cxn ang="0">
                  <a:pos x="187" y="469"/>
                </a:cxn>
                <a:cxn ang="0">
                  <a:pos x="206" y="491"/>
                </a:cxn>
                <a:cxn ang="0">
                  <a:pos x="214" y="534"/>
                </a:cxn>
                <a:cxn ang="0">
                  <a:pos x="228" y="546"/>
                </a:cxn>
                <a:cxn ang="0">
                  <a:pos x="269" y="548"/>
                </a:cxn>
                <a:cxn ang="0">
                  <a:pos x="301" y="584"/>
                </a:cxn>
                <a:cxn ang="0">
                  <a:pos x="305" y="634"/>
                </a:cxn>
                <a:cxn ang="0">
                  <a:pos x="245" y="635"/>
                </a:cxn>
                <a:cxn ang="0">
                  <a:pos x="261" y="681"/>
                </a:cxn>
                <a:cxn ang="0">
                  <a:pos x="271" y="721"/>
                </a:cxn>
                <a:cxn ang="0">
                  <a:pos x="275" y="772"/>
                </a:cxn>
                <a:cxn ang="0">
                  <a:pos x="317" y="799"/>
                </a:cxn>
                <a:cxn ang="0">
                  <a:pos x="336" y="822"/>
                </a:cxn>
                <a:cxn ang="0">
                  <a:pos x="380" y="822"/>
                </a:cxn>
                <a:cxn ang="0">
                  <a:pos x="409" y="832"/>
                </a:cxn>
                <a:cxn ang="0">
                  <a:pos x="485" y="860"/>
                </a:cxn>
                <a:cxn ang="0">
                  <a:pos x="519" y="845"/>
                </a:cxn>
                <a:cxn ang="0">
                  <a:pos x="553" y="802"/>
                </a:cxn>
                <a:cxn ang="0">
                  <a:pos x="557" y="747"/>
                </a:cxn>
                <a:cxn ang="0">
                  <a:pos x="556" y="692"/>
                </a:cxn>
                <a:cxn ang="0">
                  <a:pos x="533" y="646"/>
                </a:cxn>
                <a:cxn ang="0">
                  <a:pos x="567" y="622"/>
                </a:cxn>
                <a:cxn ang="0">
                  <a:pos x="576" y="592"/>
                </a:cxn>
                <a:cxn ang="0">
                  <a:pos x="564" y="564"/>
                </a:cxn>
                <a:cxn ang="0">
                  <a:pos x="609" y="504"/>
                </a:cxn>
                <a:cxn ang="0">
                  <a:pos x="664" y="493"/>
                </a:cxn>
                <a:cxn ang="0">
                  <a:pos x="699" y="484"/>
                </a:cxn>
                <a:cxn ang="0">
                  <a:pos x="749" y="468"/>
                </a:cxn>
                <a:cxn ang="0">
                  <a:pos x="786" y="464"/>
                </a:cxn>
                <a:cxn ang="0">
                  <a:pos x="800" y="428"/>
                </a:cxn>
                <a:cxn ang="0">
                  <a:pos x="800" y="394"/>
                </a:cxn>
                <a:cxn ang="0">
                  <a:pos x="701" y="366"/>
                </a:cxn>
                <a:cxn ang="0">
                  <a:pos x="672" y="310"/>
                </a:cxn>
                <a:cxn ang="0">
                  <a:pos x="659" y="235"/>
                </a:cxn>
                <a:cxn ang="0">
                  <a:pos x="628" y="228"/>
                </a:cxn>
                <a:cxn ang="0">
                  <a:pos x="604" y="211"/>
                </a:cxn>
                <a:cxn ang="0">
                  <a:pos x="568" y="208"/>
                </a:cxn>
                <a:cxn ang="0">
                  <a:pos x="549" y="162"/>
                </a:cxn>
                <a:cxn ang="0">
                  <a:pos x="541" y="141"/>
                </a:cxn>
                <a:cxn ang="0">
                  <a:pos x="494" y="92"/>
                </a:cxn>
                <a:cxn ang="0">
                  <a:pos x="495" y="54"/>
                </a:cxn>
                <a:cxn ang="0">
                  <a:pos x="495" y="33"/>
                </a:cxn>
                <a:cxn ang="0">
                  <a:pos x="442" y="4"/>
                </a:cxn>
                <a:cxn ang="0">
                  <a:pos x="410" y="19"/>
                </a:cxn>
                <a:cxn ang="0">
                  <a:pos x="336" y="36"/>
                </a:cxn>
                <a:cxn ang="0">
                  <a:pos x="307" y="49"/>
                </a:cxn>
                <a:cxn ang="0">
                  <a:pos x="266" y="82"/>
                </a:cxn>
                <a:cxn ang="0">
                  <a:pos x="232" y="113"/>
                </a:cxn>
                <a:cxn ang="0">
                  <a:pos x="177" y="115"/>
                </a:cxn>
                <a:cxn ang="0">
                  <a:pos x="140" y="117"/>
                </a:cxn>
                <a:cxn ang="0">
                  <a:pos x="93" y="115"/>
                </a:cxn>
              </a:cxnLst>
              <a:rect l="0" t="0" r="r" b="b"/>
              <a:pathLst>
                <a:path w="826" h="866">
                  <a:moveTo>
                    <a:pt x="82" y="127"/>
                  </a:moveTo>
                  <a:cubicBezTo>
                    <a:pt x="82" y="127"/>
                    <a:pt x="79" y="124"/>
                    <a:pt x="77" y="127"/>
                  </a:cubicBezTo>
                  <a:cubicBezTo>
                    <a:pt x="75" y="130"/>
                    <a:pt x="74" y="132"/>
                    <a:pt x="74" y="132"/>
                  </a:cubicBezTo>
                  <a:cubicBezTo>
                    <a:pt x="74" y="132"/>
                    <a:pt x="69" y="129"/>
                    <a:pt x="69" y="129"/>
                  </a:cubicBezTo>
                  <a:cubicBezTo>
                    <a:pt x="68" y="129"/>
                    <a:pt x="66" y="131"/>
                    <a:pt x="66" y="133"/>
                  </a:cubicBezTo>
                  <a:cubicBezTo>
                    <a:pt x="67" y="134"/>
                    <a:pt x="69" y="135"/>
                    <a:pt x="69" y="137"/>
                  </a:cubicBezTo>
                  <a:cubicBezTo>
                    <a:pt x="69" y="138"/>
                    <a:pt x="72" y="144"/>
                    <a:pt x="72" y="145"/>
                  </a:cubicBezTo>
                  <a:cubicBezTo>
                    <a:pt x="72" y="146"/>
                    <a:pt x="71" y="155"/>
                    <a:pt x="74" y="157"/>
                  </a:cubicBezTo>
                  <a:cubicBezTo>
                    <a:pt x="76" y="159"/>
                    <a:pt x="82" y="162"/>
                    <a:pt x="80" y="164"/>
                  </a:cubicBezTo>
                  <a:cubicBezTo>
                    <a:pt x="79" y="166"/>
                    <a:pt x="72" y="172"/>
                    <a:pt x="74" y="175"/>
                  </a:cubicBezTo>
                  <a:cubicBezTo>
                    <a:pt x="76" y="177"/>
                    <a:pt x="80" y="182"/>
                    <a:pt x="80" y="182"/>
                  </a:cubicBezTo>
                  <a:cubicBezTo>
                    <a:pt x="75" y="186"/>
                    <a:pt x="75" y="186"/>
                    <a:pt x="75" y="186"/>
                  </a:cubicBezTo>
                  <a:cubicBezTo>
                    <a:pt x="75" y="186"/>
                    <a:pt x="55" y="174"/>
                    <a:pt x="54" y="175"/>
                  </a:cubicBezTo>
                  <a:cubicBezTo>
                    <a:pt x="53" y="175"/>
                    <a:pt x="51" y="176"/>
                    <a:pt x="51" y="176"/>
                  </a:cubicBezTo>
                  <a:cubicBezTo>
                    <a:pt x="59" y="187"/>
                    <a:pt x="59" y="187"/>
                    <a:pt x="59" y="187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46" y="195"/>
                    <a:pt x="39" y="195"/>
                    <a:pt x="39" y="195"/>
                  </a:cubicBezTo>
                  <a:cubicBezTo>
                    <a:pt x="38" y="196"/>
                    <a:pt x="35" y="197"/>
                    <a:pt x="35" y="197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29" y="196"/>
                    <a:pt x="30" y="198"/>
                  </a:cubicBezTo>
                  <a:cubicBezTo>
                    <a:pt x="30" y="200"/>
                    <a:pt x="34" y="200"/>
                    <a:pt x="33" y="202"/>
                  </a:cubicBezTo>
                  <a:cubicBezTo>
                    <a:pt x="32" y="205"/>
                    <a:pt x="32" y="208"/>
                    <a:pt x="32" y="209"/>
                  </a:cubicBezTo>
                  <a:cubicBezTo>
                    <a:pt x="33" y="210"/>
                    <a:pt x="41" y="219"/>
                    <a:pt x="41" y="219"/>
                  </a:cubicBezTo>
                  <a:cubicBezTo>
                    <a:pt x="38" y="222"/>
                    <a:pt x="38" y="222"/>
                    <a:pt x="38" y="222"/>
                  </a:cubicBezTo>
                  <a:cubicBezTo>
                    <a:pt x="38" y="222"/>
                    <a:pt x="36" y="219"/>
                    <a:pt x="35" y="219"/>
                  </a:cubicBezTo>
                  <a:cubicBezTo>
                    <a:pt x="34" y="219"/>
                    <a:pt x="30" y="221"/>
                    <a:pt x="30" y="221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1" y="224"/>
                    <a:pt x="19" y="230"/>
                    <a:pt x="22" y="235"/>
                  </a:cubicBezTo>
                  <a:cubicBezTo>
                    <a:pt x="26" y="239"/>
                    <a:pt x="33" y="240"/>
                    <a:pt x="33" y="240"/>
                  </a:cubicBezTo>
                  <a:cubicBezTo>
                    <a:pt x="33" y="240"/>
                    <a:pt x="25" y="248"/>
                    <a:pt x="35" y="249"/>
                  </a:cubicBezTo>
                  <a:cubicBezTo>
                    <a:pt x="45" y="251"/>
                    <a:pt x="44" y="251"/>
                    <a:pt x="44" y="251"/>
                  </a:cubicBezTo>
                  <a:cubicBezTo>
                    <a:pt x="44" y="251"/>
                    <a:pt x="40" y="253"/>
                    <a:pt x="42" y="257"/>
                  </a:cubicBezTo>
                  <a:cubicBezTo>
                    <a:pt x="44" y="261"/>
                    <a:pt x="46" y="264"/>
                    <a:pt x="46" y="264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8"/>
                    <a:pt x="47" y="270"/>
                    <a:pt x="47" y="271"/>
                  </a:cubicBezTo>
                  <a:cubicBezTo>
                    <a:pt x="46" y="272"/>
                    <a:pt x="43" y="274"/>
                    <a:pt x="43" y="274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5" y="272"/>
                    <a:pt x="28" y="270"/>
                    <a:pt x="27" y="271"/>
                  </a:cubicBezTo>
                  <a:cubicBezTo>
                    <a:pt x="27" y="271"/>
                    <a:pt x="26" y="282"/>
                    <a:pt x="26" y="282"/>
                  </a:cubicBezTo>
                  <a:cubicBezTo>
                    <a:pt x="30" y="287"/>
                    <a:pt x="30" y="287"/>
                    <a:pt x="30" y="287"/>
                  </a:cubicBezTo>
                  <a:cubicBezTo>
                    <a:pt x="30" y="287"/>
                    <a:pt x="28" y="290"/>
                    <a:pt x="27" y="290"/>
                  </a:cubicBezTo>
                  <a:cubicBezTo>
                    <a:pt x="27" y="290"/>
                    <a:pt x="21" y="289"/>
                    <a:pt x="21" y="289"/>
                  </a:cubicBezTo>
                  <a:cubicBezTo>
                    <a:pt x="21" y="289"/>
                    <a:pt x="11" y="301"/>
                    <a:pt x="13" y="303"/>
                  </a:cubicBezTo>
                  <a:cubicBezTo>
                    <a:pt x="14" y="305"/>
                    <a:pt x="28" y="314"/>
                    <a:pt x="28" y="314"/>
                  </a:cubicBezTo>
                  <a:cubicBezTo>
                    <a:pt x="28" y="314"/>
                    <a:pt x="24" y="317"/>
                    <a:pt x="24" y="317"/>
                  </a:cubicBezTo>
                  <a:cubicBezTo>
                    <a:pt x="24" y="318"/>
                    <a:pt x="22" y="326"/>
                    <a:pt x="22" y="326"/>
                  </a:cubicBezTo>
                  <a:cubicBezTo>
                    <a:pt x="22" y="326"/>
                    <a:pt x="17" y="323"/>
                    <a:pt x="16" y="325"/>
                  </a:cubicBezTo>
                  <a:cubicBezTo>
                    <a:pt x="15" y="328"/>
                    <a:pt x="15" y="333"/>
                    <a:pt x="15" y="333"/>
                  </a:cubicBezTo>
                  <a:cubicBezTo>
                    <a:pt x="15" y="333"/>
                    <a:pt x="10" y="333"/>
                    <a:pt x="10" y="334"/>
                  </a:cubicBezTo>
                  <a:cubicBezTo>
                    <a:pt x="10" y="334"/>
                    <a:pt x="22" y="345"/>
                    <a:pt x="22" y="345"/>
                  </a:cubicBezTo>
                  <a:cubicBezTo>
                    <a:pt x="22" y="345"/>
                    <a:pt x="17" y="347"/>
                    <a:pt x="15" y="353"/>
                  </a:cubicBezTo>
                  <a:cubicBezTo>
                    <a:pt x="13" y="359"/>
                    <a:pt x="12" y="364"/>
                    <a:pt x="12" y="365"/>
                  </a:cubicBezTo>
                  <a:cubicBezTo>
                    <a:pt x="11" y="365"/>
                    <a:pt x="0" y="365"/>
                    <a:pt x="0" y="366"/>
                  </a:cubicBezTo>
                  <a:cubicBezTo>
                    <a:pt x="0" y="366"/>
                    <a:pt x="5" y="372"/>
                    <a:pt x="5" y="372"/>
                  </a:cubicBezTo>
                  <a:cubicBezTo>
                    <a:pt x="6" y="373"/>
                    <a:pt x="4" y="381"/>
                    <a:pt x="5" y="382"/>
                  </a:cubicBezTo>
                  <a:cubicBezTo>
                    <a:pt x="6" y="382"/>
                    <a:pt x="11" y="386"/>
                    <a:pt x="10" y="386"/>
                  </a:cubicBezTo>
                  <a:cubicBezTo>
                    <a:pt x="10" y="387"/>
                    <a:pt x="5" y="389"/>
                    <a:pt x="5" y="391"/>
                  </a:cubicBezTo>
                  <a:cubicBezTo>
                    <a:pt x="5" y="393"/>
                    <a:pt x="13" y="394"/>
                    <a:pt x="13" y="394"/>
                  </a:cubicBezTo>
                  <a:cubicBezTo>
                    <a:pt x="13" y="394"/>
                    <a:pt x="13" y="403"/>
                    <a:pt x="18" y="405"/>
                  </a:cubicBezTo>
                  <a:cubicBezTo>
                    <a:pt x="23" y="406"/>
                    <a:pt x="26" y="403"/>
                    <a:pt x="26" y="404"/>
                  </a:cubicBezTo>
                  <a:cubicBezTo>
                    <a:pt x="27" y="404"/>
                    <a:pt x="28" y="411"/>
                    <a:pt x="30" y="408"/>
                  </a:cubicBezTo>
                  <a:cubicBezTo>
                    <a:pt x="33" y="406"/>
                    <a:pt x="35" y="404"/>
                    <a:pt x="36" y="405"/>
                  </a:cubicBezTo>
                  <a:cubicBezTo>
                    <a:pt x="37" y="405"/>
                    <a:pt x="46" y="409"/>
                    <a:pt x="46" y="409"/>
                  </a:cubicBezTo>
                  <a:cubicBezTo>
                    <a:pt x="46" y="409"/>
                    <a:pt x="47" y="422"/>
                    <a:pt x="52" y="423"/>
                  </a:cubicBezTo>
                  <a:cubicBezTo>
                    <a:pt x="56" y="424"/>
                    <a:pt x="66" y="424"/>
                    <a:pt x="66" y="424"/>
                  </a:cubicBezTo>
                  <a:cubicBezTo>
                    <a:pt x="66" y="424"/>
                    <a:pt x="67" y="436"/>
                    <a:pt x="72" y="435"/>
                  </a:cubicBezTo>
                  <a:cubicBezTo>
                    <a:pt x="78" y="434"/>
                    <a:pt x="87" y="425"/>
                    <a:pt x="87" y="426"/>
                  </a:cubicBezTo>
                  <a:cubicBezTo>
                    <a:pt x="87" y="426"/>
                    <a:pt x="96" y="432"/>
                    <a:pt x="99" y="432"/>
                  </a:cubicBezTo>
                  <a:cubicBezTo>
                    <a:pt x="103" y="431"/>
                    <a:pt x="112" y="422"/>
                    <a:pt x="113" y="423"/>
                  </a:cubicBezTo>
                  <a:cubicBezTo>
                    <a:pt x="114" y="423"/>
                    <a:pt x="124" y="431"/>
                    <a:pt x="123" y="427"/>
                  </a:cubicBezTo>
                  <a:cubicBezTo>
                    <a:pt x="122" y="422"/>
                    <a:pt x="120" y="419"/>
                    <a:pt x="121" y="418"/>
                  </a:cubicBezTo>
                  <a:cubicBezTo>
                    <a:pt x="122" y="418"/>
                    <a:pt x="128" y="414"/>
                    <a:pt x="128" y="414"/>
                  </a:cubicBezTo>
                  <a:cubicBezTo>
                    <a:pt x="128" y="414"/>
                    <a:pt x="132" y="417"/>
                    <a:pt x="135" y="418"/>
                  </a:cubicBezTo>
                  <a:cubicBezTo>
                    <a:pt x="137" y="419"/>
                    <a:pt x="139" y="419"/>
                    <a:pt x="139" y="419"/>
                  </a:cubicBezTo>
                  <a:cubicBezTo>
                    <a:pt x="140" y="419"/>
                    <a:pt x="141" y="423"/>
                    <a:pt x="143" y="425"/>
                  </a:cubicBezTo>
                  <a:cubicBezTo>
                    <a:pt x="145" y="427"/>
                    <a:pt x="148" y="431"/>
                    <a:pt x="149" y="432"/>
                  </a:cubicBezTo>
                  <a:cubicBezTo>
                    <a:pt x="150" y="434"/>
                    <a:pt x="152" y="430"/>
                    <a:pt x="154" y="431"/>
                  </a:cubicBezTo>
                  <a:cubicBezTo>
                    <a:pt x="157" y="432"/>
                    <a:pt x="158" y="434"/>
                    <a:pt x="159" y="434"/>
                  </a:cubicBezTo>
                  <a:cubicBezTo>
                    <a:pt x="161" y="435"/>
                    <a:pt x="166" y="434"/>
                    <a:pt x="166" y="435"/>
                  </a:cubicBezTo>
                  <a:cubicBezTo>
                    <a:pt x="166" y="436"/>
                    <a:pt x="169" y="443"/>
                    <a:pt x="167" y="446"/>
                  </a:cubicBezTo>
                  <a:cubicBezTo>
                    <a:pt x="165" y="448"/>
                    <a:pt x="163" y="447"/>
                    <a:pt x="163" y="450"/>
                  </a:cubicBezTo>
                  <a:cubicBezTo>
                    <a:pt x="163" y="452"/>
                    <a:pt x="168" y="458"/>
                    <a:pt x="168" y="459"/>
                  </a:cubicBezTo>
                  <a:cubicBezTo>
                    <a:pt x="169" y="461"/>
                    <a:pt x="171" y="466"/>
                    <a:pt x="173" y="467"/>
                  </a:cubicBezTo>
                  <a:cubicBezTo>
                    <a:pt x="176" y="469"/>
                    <a:pt x="187" y="469"/>
                    <a:pt x="187" y="469"/>
                  </a:cubicBezTo>
                  <a:cubicBezTo>
                    <a:pt x="187" y="469"/>
                    <a:pt x="186" y="472"/>
                    <a:pt x="186" y="473"/>
                  </a:cubicBezTo>
                  <a:cubicBezTo>
                    <a:pt x="186" y="473"/>
                    <a:pt x="191" y="474"/>
                    <a:pt x="191" y="474"/>
                  </a:cubicBezTo>
                  <a:cubicBezTo>
                    <a:pt x="191" y="474"/>
                    <a:pt x="191" y="477"/>
                    <a:pt x="192" y="477"/>
                  </a:cubicBezTo>
                  <a:cubicBezTo>
                    <a:pt x="193" y="478"/>
                    <a:pt x="207" y="478"/>
                    <a:pt x="207" y="479"/>
                  </a:cubicBezTo>
                  <a:cubicBezTo>
                    <a:pt x="208" y="479"/>
                    <a:pt x="212" y="481"/>
                    <a:pt x="212" y="485"/>
                  </a:cubicBezTo>
                  <a:cubicBezTo>
                    <a:pt x="212" y="488"/>
                    <a:pt x="213" y="492"/>
                    <a:pt x="211" y="492"/>
                  </a:cubicBezTo>
                  <a:cubicBezTo>
                    <a:pt x="210" y="492"/>
                    <a:pt x="207" y="488"/>
                    <a:pt x="206" y="491"/>
                  </a:cubicBezTo>
                  <a:cubicBezTo>
                    <a:pt x="204" y="495"/>
                    <a:pt x="210" y="497"/>
                    <a:pt x="206" y="499"/>
                  </a:cubicBezTo>
                  <a:cubicBezTo>
                    <a:pt x="201" y="502"/>
                    <a:pt x="194" y="501"/>
                    <a:pt x="194" y="507"/>
                  </a:cubicBezTo>
                  <a:cubicBezTo>
                    <a:pt x="194" y="513"/>
                    <a:pt x="205" y="518"/>
                    <a:pt x="205" y="518"/>
                  </a:cubicBezTo>
                  <a:cubicBezTo>
                    <a:pt x="206" y="518"/>
                    <a:pt x="209" y="515"/>
                    <a:pt x="209" y="516"/>
                  </a:cubicBezTo>
                  <a:cubicBezTo>
                    <a:pt x="209" y="516"/>
                    <a:pt x="211" y="521"/>
                    <a:pt x="211" y="522"/>
                  </a:cubicBezTo>
                  <a:cubicBezTo>
                    <a:pt x="212" y="523"/>
                    <a:pt x="215" y="523"/>
                    <a:pt x="214" y="526"/>
                  </a:cubicBezTo>
                  <a:cubicBezTo>
                    <a:pt x="214" y="529"/>
                    <a:pt x="217" y="534"/>
                    <a:pt x="214" y="534"/>
                  </a:cubicBezTo>
                  <a:cubicBezTo>
                    <a:pt x="210" y="534"/>
                    <a:pt x="208" y="532"/>
                    <a:pt x="208" y="534"/>
                  </a:cubicBezTo>
                  <a:cubicBezTo>
                    <a:pt x="207" y="536"/>
                    <a:pt x="202" y="537"/>
                    <a:pt x="204" y="540"/>
                  </a:cubicBezTo>
                  <a:cubicBezTo>
                    <a:pt x="205" y="543"/>
                    <a:pt x="210" y="546"/>
                    <a:pt x="214" y="545"/>
                  </a:cubicBezTo>
                  <a:cubicBezTo>
                    <a:pt x="219" y="543"/>
                    <a:pt x="220" y="539"/>
                    <a:pt x="220" y="540"/>
                  </a:cubicBezTo>
                  <a:cubicBezTo>
                    <a:pt x="221" y="540"/>
                    <a:pt x="223" y="544"/>
                    <a:pt x="223" y="544"/>
                  </a:cubicBezTo>
                  <a:cubicBezTo>
                    <a:pt x="223" y="544"/>
                    <a:pt x="218" y="551"/>
                    <a:pt x="221" y="551"/>
                  </a:cubicBezTo>
                  <a:cubicBezTo>
                    <a:pt x="223" y="550"/>
                    <a:pt x="223" y="545"/>
                    <a:pt x="228" y="546"/>
                  </a:cubicBezTo>
                  <a:cubicBezTo>
                    <a:pt x="233" y="548"/>
                    <a:pt x="234" y="549"/>
                    <a:pt x="234" y="549"/>
                  </a:cubicBezTo>
                  <a:cubicBezTo>
                    <a:pt x="234" y="549"/>
                    <a:pt x="233" y="544"/>
                    <a:pt x="235" y="544"/>
                  </a:cubicBezTo>
                  <a:cubicBezTo>
                    <a:pt x="237" y="544"/>
                    <a:pt x="241" y="546"/>
                    <a:pt x="241" y="546"/>
                  </a:cubicBezTo>
                  <a:cubicBezTo>
                    <a:pt x="241" y="546"/>
                    <a:pt x="240" y="537"/>
                    <a:pt x="242" y="539"/>
                  </a:cubicBezTo>
                  <a:cubicBezTo>
                    <a:pt x="244" y="541"/>
                    <a:pt x="243" y="545"/>
                    <a:pt x="245" y="545"/>
                  </a:cubicBezTo>
                  <a:cubicBezTo>
                    <a:pt x="246" y="544"/>
                    <a:pt x="251" y="538"/>
                    <a:pt x="251" y="539"/>
                  </a:cubicBezTo>
                  <a:cubicBezTo>
                    <a:pt x="252" y="539"/>
                    <a:pt x="268" y="547"/>
                    <a:pt x="269" y="548"/>
                  </a:cubicBezTo>
                  <a:cubicBezTo>
                    <a:pt x="269" y="548"/>
                    <a:pt x="266" y="556"/>
                    <a:pt x="271" y="557"/>
                  </a:cubicBezTo>
                  <a:cubicBezTo>
                    <a:pt x="275" y="558"/>
                    <a:pt x="289" y="556"/>
                    <a:pt x="289" y="556"/>
                  </a:cubicBezTo>
                  <a:cubicBezTo>
                    <a:pt x="306" y="578"/>
                    <a:pt x="306" y="578"/>
                    <a:pt x="306" y="578"/>
                  </a:cubicBezTo>
                  <a:cubicBezTo>
                    <a:pt x="300" y="578"/>
                    <a:pt x="300" y="578"/>
                    <a:pt x="300" y="578"/>
                  </a:cubicBezTo>
                  <a:cubicBezTo>
                    <a:pt x="300" y="578"/>
                    <a:pt x="298" y="575"/>
                    <a:pt x="297" y="576"/>
                  </a:cubicBezTo>
                  <a:cubicBezTo>
                    <a:pt x="296" y="577"/>
                    <a:pt x="293" y="579"/>
                    <a:pt x="293" y="579"/>
                  </a:cubicBezTo>
                  <a:cubicBezTo>
                    <a:pt x="293" y="579"/>
                    <a:pt x="301" y="584"/>
                    <a:pt x="301" y="584"/>
                  </a:cubicBezTo>
                  <a:cubicBezTo>
                    <a:pt x="301" y="584"/>
                    <a:pt x="297" y="589"/>
                    <a:pt x="297" y="589"/>
                  </a:cubicBezTo>
                  <a:cubicBezTo>
                    <a:pt x="296" y="590"/>
                    <a:pt x="301" y="597"/>
                    <a:pt x="301" y="597"/>
                  </a:cubicBezTo>
                  <a:cubicBezTo>
                    <a:pt x="301" y="598"/>
                    <a:pt x="296" y="600"/>
                    <a:pt x="298" y="603"/>
                  </a:cubicBezTo>
                  <a:cubicBezTo>
                    <a:pt x="299" y="606"/>
                    <a:pt x="315" y="611"/>
                    <a:pt x="313" y="615"/>
                  </a:cubicBezTo>
                  <a:cubicBezTo>
                    <a:pt x="312" y="619"/>
                    <a:pt x="308" y="620"/>
                    <a:pt x="309" y="622"/>
                  </a:cubicBezTo>
                  <a:cubicBezTo>
                    <a:pt x="309" y="625"/>
                    <a:pt x="311" y="632"/>
                    <a:pt x="310" y="633"/>
                  </a:cubicBezTo>
                  <a:cubicBezTo>
                    <a:pt x="309" y="633"/>
                    <a:pt x="305" y="633"/>
                    <a:pt x="305" y="634"/>
                  </a:cubicBezTo>
                  <a:cubicBezTo>
                    <a:pt x="305" y="635"/>
                    <a:pt x="305" y="638"/>
                    <a:pt x="305" y="638"/>
                  </a:cubicBezTo>
                  <a:cubicBezTo>
                    <a:pt x="305" y="638"/>
                    <a:pt x="279" y="635"/>
                    <a:pt x="277" y="633"/>
                  </a:cubicBezTo>
                  <a:cubicBezTo>
                    <a:pt x="276" y="631"/>
                    <a:pt x="276" y="630"/>
                    <a:pt x="276" y="630"/>
                  </a:cubicBezTo>
                  <a:cubicBezTo>
                    <a:pt x="276" y="630"/>
                    <a:pt x="268" y="630"/>
                    <a:pt x="267" y="629"/>
                  </a:cubicBezTo>
                  <a:cubicBezTo>
                    <a:pt x="266" y="628"/>
                    <a:pt x="264" y="624"/>
                    <a:pt x="262" y="626"/>
                  </a:cubicBezTo>
                  <a:cubicBezTo>
                    <a:pt x="260" y="627"/>
                    <a:pt x="256" y="627"/>
                    <a:pt x="255" y="630"/>
                  </a:cubicBezTo>
                  <a:cubicBezTo>
                    <a:pt x="254" y="633"/>
                    <a:pt x="248" y="632"/>
                    <a:pt x="245" y="635"/>
                  </a:cubicBezTo>
                  <a:cubicBezTo>
                    <a:pt x="242" y="639"/>
                    <a:pt x="245" y="642"/>
                    <a:pt x="245" y="643"/>
                  </a:cubicBezTo>
                  <a:cubicBezTo>
                    <a:pt x="245" y="643"/>
                    <a:pt x="242" y="646"/>
                    <a:pt x="242" y="647"/>
                  </a:cubicBezTo>
                  <a:cubicBezTo>
                    <a:pt x="243" y="647"/>
                    <a:pt x="251" y="649"/>
                    <a:pt x="251" y="650"/>
                  </a:cubicBezTo>
                  <a:cubicBezTo>
                    <a:pt x="251" y="650"/>
                    <a:pt x="256" y="658"/>
                    <a:pt x="256" y="659"/>
                  </a:cubicBezTo>
                  <a:cubicBezTo>
                    <a:pt x="256" y="661"/>
                    <a:pt x="249" y="664"/>
                    <a:pt x="253" y="668"/>
                  </a:cubicBezTo>
                  <a:cubicBezTo>
                    <a:pt x="256" y="672"/>
                    <a:pt x="263" y="671"/>
                    <a:pt x="263" y="672"/>
                  </a:cubicBezTo>
                  <a:cubicBezTo>
                    <a:pt x="263" y="672"/>
                    <a:pt x="262" y="676"/>
                    <a:pt x="261" y="681"/>
                  </a:cubicBezTo>
                  <a:cubicBezTo>
                    <a:pt x="260" y="686"/>
                    <a:pt x="253" y="695"/>
                    <a:pt x="260" y="697"/>
                  </a:cubicBezTo>
                  <a:cubicBezTo>
                    <a:pt x="267" y="698"/>
                    <a:pt x="269" y="700"/>
                    <a:pt x="270" y="700"/>
                  </a:cubicBezTo>
                  <a:cubicBezTo>
                    <a:pt x="272" y="699"/>
                    <a:pt x="276" y="691"/>
                    <a:pt x="279" y="693"/>
                  </a:cubicBezTo>
                  <a:cubicBezTo>
                    <a:pt x="281" y="695"/>
                    <a:pt x="279" y="700"/>
                    <a:pt x="279" y="701"/>
                  </a:cubicBezTo>
                  <a:cubicBezTo>
                    <a:pt x="279" y="701"/>
                    <a:pt x="282" y="704"/>
                    <a:pt x="282" y="705"/>
                  </a:cubicBezTo>
                  <a:cubicBezTo>
                    <a:pt x="282" y="705"/>
                    <a:pt x="282" y="710"/>
                    <a:pt x="278" y="715"/>
                  </a:cubicBezTo>
                  <a:cubicBezTo>
                    <a:pt x="275" y="720"/>
                    <a:pt x="273" y="718"/>
                    <a:pt x="271" y="721"/>
                  </a:cubicBezTo>
                  <a:cubicBezTo>
                    <a:pt x="270" y="725"/>
                    <a:pt x="269" y="730"/>
                    <a:pt x="264" y="732"/>
                  </a:cubicBezTo>
                  <a:cubicBezTo>
                    <a:pt x="259" y="734"/>
                    <a:pt x="256" y="731"/>
                    <a:pt x="254" y="736"/>
                  </a:cubicBezTo>
                  <a:cubicBezTo>
                    <a:pt x="253" y="742"/>
                    <a:pt x="254" y="756"/>
                    <a:pt x="254" y="756"/>
                  </a:cubicBezTo>
                  <a:cubicBezTo>
                    <a:pt x="276" y="760"/>
                    <a:pt x="276" y="760"/>
                    <a:pt x="276" y="760"/>
                  </a:cubicBezTo>
                  <a:cubicBezTo>
                    <a:pt x="275" y="766"/>
                    <a:pt x="275" y="766"/>
                    <a:pt x="275" y="766"/>
                  </a:cubicBezTo>
                  <a:cubicBezTo>
                    <a:pt x="269" y="768"/>
                    <a:pt x="269" y="768"/>
                    <a:pt x="269" y="768"/>
                  </a:cubicBezTo>
                  <a:cubicBezTo>
                    <a:pt x="269" y="768"/>
                    <a:pt x="275" y="771"/>
                    <a:pt x="275" y="772"/>
                  </a:cubicBezTo>
                  <a:cubicBezTo>
                    <a:pt x="275" y="773"/>
                    <a:pt x="279" y="773"/>
                    <a:pt x="279" y="776"/>
                  </a:cubicBezTo>
                  <a:cubicBezTo>
                    <a:pt x="279" y="780"/>
                    <a:pt x="284" y="792"/>
                    <a:pt x="284" y="792"/>
                  </a:cubicBezTo>
                  <a:cubicBezTo>
                    <a:pt x="285" y="792"/>
                    <a:pt x="291" y="786"/>
                    <a:pt x="291" y="787"/>
                  </a:cubicBezTo>
                  <a:cubicBezTo>
                    <a:pt x="292" y="787"/>
                    <a:pt x="298" y="793"/>
                    <a:pt x="298" y="793"/>
                  </a:cubicBezTo>
                  <a:cubicBezTo>
                    <a:pt x="305" y="785"/>
                    <a:pt x="305" y="785"/>
                    <a:pt x="305" y="785"/>
                  </a:cubicBezTo>
                  <a:cubicBezTo>
                    <a:pt x="305" y="785"/>
                    <a:pt x="309" y="792"/>
                    <a:pt x="310" y="795"/>
                  </a:cubicBezTo>
                  <a:cubicBezTo>
                    <a:pt x="312" y="798"/>
                    <a:pt x="317" y="799"/>
                    <a:pt x="317" y="799"/>
                  </a:cubicBezTo>
                  <a:cubicBezTo>
                    <a:pt x="317" y="799"/>
                    <a:pt x="323" y="805"/>
                    <a:pt x="322" y="806"/>
                  </a:cubicBezTo>
                  <a:cubicBezTo>
                    <a:pt x="322" y="807"/>
                    <a:pt x="318" y="817"/>
                    <a:pt x="318" y="817"/>
                  </a:cubicBezTo>
                  <a:cubicBezTo>
                    <a:pt x="319" y="818"/>
                    <a:pt x="319" y="819"/>
                    <a:pt x="322" y="819"/>
                  </a:cubicBezTo>
                  <a:cubicBezTo>
                    <a:pt x="325" y="818"/>
                    <a:pt x="323" y="807"/>
                    <a:pt x="327" y="810"/>
                  </a:cubicBezTo>
                  <a:cubicBezTo>
                    <a:pt x="331" y="813"/>
                    <a:pt x="335" y="814"/>
                    <a:pt x="335" y="815"/>
                  </a:cubicBezTo>
                  <a:cubicBezTo>
                    <a:pt x="335" y="817"/>
                    <a:pt x="333" y="820"/>
                    <a:pt x="333" y="820"/>
                  </a:cubicBezTo>
                  <a:cubicBezTo>
                    <a:pt x="333" y="820"/>
                    <a:pt x="335" y="822"/>
                    <a:pt x="336" y="822"/>
                  </a:cubicBezTo>
                  <a:cubicBezTo>
                    <a:pt x="336" y="822"/>
                    <a:pt x="338" y="818"/>
                    <a:pt x="339" y="818"/>
                  </a:cubicBezTo>
                  <a:cubicBezTo>
                    <a:pt x="340" y="818"/>
                    <a:pt x="351" y="821"/>
                    <a:pt x="354" y="817"/>
                  </a:cubicBezTo>
                  <a:cubicBezTo>
                    <a:pt x="357" y="814"/>
                    <a:pt x="355" y="814"/>
                    <a:pt x="357" y="814"/>
                  </a:cubicBezTo>
                  <a:cubicBezTo>
                    <a:pt x="359" y="814"/>
                    <a:pt x="360" y="815"/>
                    <a:pt x="361" y="813"/>
                  </a:cubicBezTo>
                  <a:cubicBezTo>
                    <a:pt x="362" y="812"/>
                    <a:pt x="360" y="810"/>
                    <a:pt x="363" y="811"/>
                  </a:cubicBezTo>
                  <a:cubicBezTo>
                    <a:pt x="366" y="812"/>
                    <a:pt x="376" y="812"/>
                    <a:pt x="377" y="814"/>
                  </a:cubicBezTo>
                  <a:cubicBezTo>
                    <a:pt x="379" y="817"/>
                    <a:pt x="378" y="823"/>
                    <a:pt x="380" y="822"/>
                  </a:cubicBezTo>
                  <a:cubicBezTo>
                    <a:pt x="382" y="821"/>
                    <a:pt x="384" y="817"/>
                    <a:pt x="385" y="817"/>
                  </a:cubicBezTo>
                  <a:cubicBezTo>
                    <a:pt x="385" y="817"/>
                    <a:pt x="387" y="820"/>
                    <a:pt x="389" y="816"/>
                  </a:cubicBezTo>
                  <a:cubicBezTo>
                    <a:pt x="390" y="812"/>
                    <a:pt x="392" y="799"/>
                    <a:pt x="392" y="799"/>
                  </a:cubicBezTo>
                  <a:cubicBezTo>
                    <a:pt x="391" y="800"/>
                    <a:pt x="406" y="805"/>
                    <a:pt x="402" y="809"/>
                  </a:cubicBezTo>
                  <a:cubicBezTo>
                    <a:pt x="397" y="812"/>
                    <a:pt x="390" y="821"/>
                    <a:pt x="392" y="821"/>
                  </a:cubicBezTo>
                  <a:cubicBezTo>
                    <a:pt x="393" y="821"/>
                    <a:pt x="401" y="820"/>
                    <a:pt x="401" y="821"/>
                  </a:cubicBezTo>
                  <a:cubicBezTo>
                    <a:pt x="401" y="821"/>
                    <a:pt x="409" y="827"/>
                    <a:pt x="409" y="832"/>
                  </a:cubicBezTo>
                  <a:cubicBezTo>
                    <a:pt x="408" y="837"/>
                    <a:pt x="403" y="835"/>
                    <a:pt x="406" y="839"/>
                  </a:cubicBezTo>
                  <a:cubicBezTo>
                    <a:pt x="408" y="843"/>
                    <a:pt x="452" y="842"/>
                    <a:pt x="452" y="843"/>
                  </a:cubicBezTo>
                  <a:cubicBezTo>
                    <a:pt x="452" y="843"/>
                    <a:pt x="452" y="846"/>
                    <a:pt x="455" y="848"/>
                  </a:cubicBezTo>
                  <a:cubicBezTo>
                    <a:pt x="458" y="850"/>
                    <a:pt x="459" y="858"/>
                    <a:pt x="459" y="858"/>
                  </a:cubicBezTo>
                  <a:cubicBezTo>
                    <a:pt x="459" y="858"/>
                    <a:pt x="469" y="861"/>
                    <a:pt x="470" y="861"/>
                  </a:cubicBezTo>
                  <a:cubicBezTo>
                    <a:pt x="471" y="861"/>
                    <a:pt x="478" y="866"/>
                    <a:pt x="479" y="866"/>
                  </a:cubicBezTo>
                  <a:cubicBezTo>
                    <a:pt x="481" y="865"/>
                    <a:pt x="485" y="861"/>
                    <a:pt x="485" y="860"/>
                  </a:cubicBezTo>
                  <a:cubicBezTo>
                    <a:pt x="485" y="859"/>
                    <a:pt x="489" y="847"/>
                    <a:pt x="490" y="846"/>
                  </a:cubicBezTo>
                  <a:cubicBezTo>
                    <a:pt x="491" y="846"/>
                    <a:pt x="496" y="850"/>
                    <a:pt x="498" y="851"/>
                  </a:cubicBezTo>
                  <a:cubicBezTo>
                    <a:pt x="500" y="851"/>
                    <a:pt x="504" y="848"/>
                    <a:pt x="505" y="848"/>
                  </a:cubicBezTo>
                  <a:cubicBezTo>
                    <a:pt x="506" y="849"/>
                    <a:pt x="506" y="850"/>
                    <a:pt x="507" y="850"/>
                  </a:cubicBezTo>
                  <a:cubicBezTo>
                    <a:pt x="508" y="850"/>
                    <a:pt x="512" y="847"/>
                    <a:pt x="512" y="847"/>
                  </a:cubicBezTo>
                  <a:cubicBezTo>
                    <a:pt x="512" y="847"/>
                    <a:pt x="512" y="837"/>
                    <a:pt x="514" y="839"/>
                  </a:cubicBezTo>
                  <a:cubicBezTo>
                    <a:pt x="516" y="841"/>
                    <a:pt x="518" y="845"/>
                    <a:pt x="519" y="845"/>
                  </a:cubicBezTo>
                  <a:cubicBezTo>
                    <a:pt x="519" y="845"/>
                    <a:pt x="525" y="842"/>
                    <a:pt x="525" y="842"/>
                  </a:cubicBezTo>
                  <a:cubicBezTo>
                    <a:pt x="525" y="842"/>
                    <a:pt x="529" y="849"/>
                    <a:pt x="533" y="850"/>
                  </a:cubicBezTo>
                  <a:cubicBezTo>
                    <a:pt x="538" y="851"/>
                    <a:pt x="543" y="851"/>
                    <a:pt x="543" y="851"/>
                  </a:cubicBezTo>
                  <a:cubicBezTo>
                    <a:pt x="543" y="851"/>
                    <a:pt x="548" y="844"/>
                    <a:pt x="551" y="844"/>
                  </a:cubicBezTo>
                  <a:cubicBezTo>
                    <a:pt x="551" y="844"/>
                    <a:pt x="560" y="841"/>
                    <a:pt x="560" y="840"/>
                  </a:cubicBezTo>
                  <a:cubicBezTo>
                    <a:pt x="560" y="839"/>
                    <a:pt x="559" y="826"/>
                    <a:pt x="558" y="823"/>
                  </a:cubicBezTo>
                  <a:cubicBezTo>
                    <a:pt x="556" y="820"/>
                    <a:pt x="551" y="810"/>
                    <a:pt x="553" y="802"/>
                  </a:cubicBezTo>
                  <a:cubicBezTo>
                    <a:pt x="554" y="795"/>
                    <a:pt x="558" y="793"/>
                    <a:pt x="559" y="788"/>
                  </a:cubicBezTo>
                  <a:cubicBezTo>
                    <a:pt x="560" y="783"/>
                    <a:pt x="560" y="776"/>
                    <a:pt x="560" y="776"/>
                  </a:cubicBezTo>
                  <a:cubicBezTo>
                    <a:pt x="560" y="776"/>
                    <a:pt x="564" y="774"/>
                    <a:pt x="564" y="773"/>
                  </a:cubicBezTo>
                  <a:cubicBezTo>
                    <a:pt x="563" y="773"/>
                    <a:pt x="559" y="763"/>
                    <a:pt x="559" y="763"/>
                  </a:cubicBezTo>
                  <a:cubicBezTo>
                    <a:pt x="559" y="763"/>
                    <a:pt x="543" y="769"/>
                    <a:pt x="547" y="763"/>
                  </a:cubicBezTo>
                  <a:cubicBezTo>
                    <a:pt x="551" y="757"/>
                    <a:pt x="556" y="757"/>
                    <a:pt x="556" y="757"/>
                  </a:cubicBezTo>
                  <a:cubicBezTo>
                    <a:pt x="556" y="756"/>
                    <a:pt x="557" y="747"/>
                    <a:pt x="557" y="747"/>
                  </a:cubicBezTo>
                  <a:cubicBezTo>
                    <a:pt x="557" y="747"/>
                    <a:pt x="563" y="743"/>
                    <a:pt x="561" y="740"/>
                  </a:cubicBezTo>
                  <a:cubicBezTo>
                    <a:pt x="559" y="737"/>
                    <a:pt x="541" y="730"/>
                    <a:pt x="542" y="730"/>
                  </a:cubicBezTo>
                  <a:cubicBezTo>
                    <a:pt x="542" y="729"/>
                    <a:pt x="548" y="715"/>
                    <a:pt x="552" y="718"/>
                  </a:cubicBezTo>
                  <a:cubicBezTo>
                    <a:pt x="556" y="721"/>
                    <a:pt x="557" y="725"/>
                    <a:pt x="558" y="724"/>
                  </a:cubicBezTo>
                  <a:cubicBezTo>
                    <a:pt x="559" y="723"/>
                    <a:pt x="560" y="713"/>
                    <a:pt x="560" y="712"/>
                  </a:cubicBezTo>
                  <a:cubicBezTo>
                    <a:pt x="559" y="710"/>
                    <a:pt x="563" y="702"/>
                    <a:pt x="563" y="702"/>
                  </a:cubicBezTo>
                  <a:cubicBezTo>
                    <a:pt x="563" y="702"/>
                    <a:pt x="562" y="699"/>
                    <a:pt x="556" y="692"/>
                  </a:cubicBezTo>
                  <a:cubicBezTo>
                    <a:pt x="551" y="685"/>
                    <a:pt x="546" y="687"/>
                    <a:pt x="546" y="681"/>
                  </a:cubicBezTo>
                  <a:cubicBezTo>
                    <a:pt x="546" y="676"/>
                    <a:pt x="546" y="674"/>
                    <a:pt x="546" y="674"/>
                  </a:cubicBezTo>
                  <a:cubicBezTo>
                    <a:pt x="545" y="674"/>
                    <a:pt x="532" y="676"/>
                    <a:pt x="525" y="676"/>
                  </a:cubicBezTo>
                  <a:cubicBezTo>
                    <a:pt x="518" y="675"/>
                    <a:pt x="509" y="660"/>
                    <a:pt x="509" y="660"/>
                  </a:cubicBezTo>
                  <a:cubicBezTo>
                    <a:pt x="509" y="660"/>
                    <a:pt x="514" y="656"/>
                    <a:pt x="514" y="654"/>
                  </a:cubicBezTo>
                  <a:cubicBezTo>
                    <a:pt x="514" y="653"/>
                    <a:pt x="507" y="634"/>
                    <a:pt x="517" y="637"/>
                  </a:cubicBezTo>
                  <a:cubicBezTo>
                    <a:pt x="527" y="639"/>
                    <a:pt x="533" y="645"/>
                    <a:pt x="533" y="646"/>
                  </a:cubicBezTo>
                  <a:cubicBezTo>
                    <a:pt x="533" y="646"/>
                    <a:pt x="534" y="656"/>
                    <a:pt x="538" y="653"/>
                  </a:cubicBezTo>
                  <a:cubicBezTo>
                    <a:pt x="542" y="649"/>
                    <a:pt x="539" y="646"/>
                    <a:pt x="542" y="644"/>
                  </a:cubicBezTo>
                  <a:cubicBezTo>
                    <a:pt x="545" y="643"/>
                    <a:pt x="546" y="639"/>
                    <a:pt x="548" y="639"/>
                  </a:cubicBezTo>
                  <a:cubicBezTo>
                    <a:pt x="550" y="639"/>
                    <a:pt x="560" y="644"/>
                    <a:pt x="561" y="640"/>
                  </a:cubicBezTo>
                  <a:cubicBezTo>
                    <a:pt x="562" y="636"/>
                    <a:pt x="557" y="627"/>
                    <a:pt x="562" y="628"/>
                  </a:cubicBezTo>
                  <a:cubicBezTo>
                    <a:pt x="567" y="629"/>
                    <a:pt x="567" y="628"/>
                    <a:pt x="567" y="628"/>
                  </a:cubicBezTo>
                  <a:cubicBezTo>
                    <a:pt x="567" y="628"/>
                    <a:pt x="566" y="622"/>
                    <a:pt x="567" y="622"/>
                  </a:cubicBezTo>
                  <a:cubicBezTo>
                    <a:pt x="569" y="622"/>
                    <a:pt x="575" y="621"/>
                    <a:pt x="573" y="618"/>
                  </a:cubicBezTo>
                  <a:cubicBezTo>
                    <a:pt x="570" y="615"/>
                    <a:pt x="562" y="616"/>
                    <a:pt x="565" y="613"/>
                  </a:cubicBezTo>
                  <a:cubicBezTo>
                    <a:pt x="567" y="610"/>
                    <a:pt x="568" y="606"/>
                    <a:pt x="568" y="606"/>
                  </a:cubicBezTo>
                  <a:cubicBezTo>
                    <a:pt x="568" y="606"/>
                    <a:pt x="557" y="607"/>
                    <a:pt x="558" y="604"/>
                  </a:cubicBezTo>
                  <a:cubicBezTo>
                    <a:pt x="559" y="600"/>
                    <a:pt x="565" y="597"/>
                    <a:pt x="565" y="597"/>
                  </a:cubicBezTo>
                  <a:cubicBezTo>
                    <a:pt x="566" y="597"/>
                    <a:pt x="573" y="597"/>
                    <a:pt x="573" y="597"/>
                  </a:cubicBezTo>
                  <a:cubicBezTo>
                    <a:pt x="576" y="592"/>
                    <a:pt x="576" y="592"/>
                    <a:pt x="576" y="592"/>
                  </a:cubicBezTo>
                  <a:cubicBezTo>
                    <a:pt x="576" y="592"/>
                    <a:pt x="579" y="593"/>
                    <a:pt x="580" y="592"/>
                  </a:cubicBezTo>
                  <a:cubicBezTo>
                    <a:pt x="580" y="591"/>
                    <a:pt x="579" y="587"/>
                    <a:pt x="582" y="586"/>
                  </a:cubicBezTo>
                  <a:cubicBezTo>
                    <a:pt x="586" y="585"/>
                    <a:pt x="592" y="586"/>
                    <a:pt x="589" y="581"/>
                  </a:cubicBezTo>
                  <a:cubicBezTo>
                    <a:pt x="586" y="575"/>
                    <a:pt x="578" y="567"/>
                    <a:pt x="578" y="567"/>
                  </a:cubicBezTo>
                  <a:cubicBezTo>
                    <a:pt x="578" y="567"/>
                    <a:pt x="575" y="574"/>
                    <a:pt x="573" y="573"/>
                  </a:cubicBezTo>
                  <a:cubicBezTo>
                    <a:pt x="571" y="573"/>
                    <a:pt x="564" y="573"/>
                    <a:pt x="562" y="570"/>
                  </a:cubicBezTo>
                  <a:cubicBezTo>
                    <a:pt x="561" y="566"/>
                    <a:pt x="564" y="564"/>
                    <a:pt x="564" y="564"/>
                  </a:cubicBezTo>
                  <a:cubicBezTo>
                    <a:pt x="565" y="564"/>
                    <a:pt x="572" y="563"/>
                    <a:pt x="572" y="561"/>
                  </a:cubicBezTo>
                  <a:cubicBezTo>
                    <a:pt x="572" y="558"/>
                    <a:pt x="575" y="547"/>
                    <a:pt x="575" y="547"/>
                  </a:cubicBezTo>
                  <a:cubicBezTo>
                    <a:pt x="562" y="530"/>
                    <a:pt x="562" y="530"/>
                    <a:pt x="562" y="530"/>
                  </a:cubicBezTo>
                  <a:cubicBezTo>
                    <a:pt x="562" y="530"/>
                    <a:pt x="564" y="517"/>
                    <a:pt x="571" y="515"/>
                  </a:cubicBezTo>
                  <a:cubicBezTo>
                    <a:pt x="577" y="513"/>
                    <a:pt x="589" y="513"/>
                    <a:pt x="589" y="512"/>
                  </a:cubicBezTo>
                  <a:cubicBezTo>
                    <a:pt x="590" y="512"/>
                    <a:pt x="593" y="503"/>
                    <a:pt x="597" y="502"/>
                  </a:cubicBezTo>
                  <a:cubicBezTo>
                    <a:pt x="601" y="500"/>
                    <a:pt x="602" y="504"/>
                    <a:pt x="609" y="504"/>
                  </a:cubicBezTo>
                  <a:cubicBezTo>
                    <a:pt x="616" y="505"/>
                    <a:pt x="618" y="503"/>
                    <a:pt x="618" y="504"/>
                  </a:cubicBezTo>
                  <a:cubicBezTo>
                    <a:pt x="619" y="504"/>
                    <a:pt x="626" y="508"/>
                    <a:pt x="628" y="506"/>
                  </a:cubicBezTo>
                  <a:cubicBezTo>
                    <a:pt x="631" y="503"/>
                    <a:pt x="628" y="495"/>
                    <a:pt x="631" y="495"/>
                  </a:cubicBezTo>
                  <a:cubicBezTo>
                    <a:pt x="635" y="494"/>
                    <a:pt x="636" y="499"/>
                    <a:pt x="641" y="499"/>
                  </a:cubicBezTo>
                  <a:cubicBezTo>
                    <a:pt x="645" y="499"/>
                    <a:pt x="648" y="507"/>
                    <a:pt x="651" y="503"/>
                  </a:cubicBezTo>
                  <a:cubicBezTo>
                    <a:pt x="655" y="500"/>
                    <a:pt x="660" y="489"/>
                    <a:pt x="660" y="490"/>
                  </a:cubicBezTo>
                  <a:cubicBezTo>
                    <a:pt x="660" y="491"/>
                    <a:pt x="664" y="493"/>
                    <a:pt x="664" y="493"/>
                  </a:cubicBezTo>
                  <a:cubicBezTo>
                    <a:pt x="664" y="494"/>
                    <a:pt x="661" y="508"/>
                    <a:pt x="667" y="506"/>
                  </a:cubicBezTo>
                  <a:cubicBezTo>
                    <a:pt x="672" y="505"/>
                    <a:pt x="674" y="499"/>
                    <a:pt x="674" y="499"/>
                  </a:cubicBezTo>
                  <a:cubicBezTo>
                    <a:pt x="675" y="499"/>
                    <a:pt x="681" y="501"/>
                    <a:pt x="682" y="498"/>
                  </a:cubicBezTo>
                  <a:cubicBezTo>
                    <a:pt x="684" y="495"/>
                    <a:pt x="687" y="492"/>
                    <a:pt x="688" y="491"/>
                  </a:cubicBezTo>
                  <a:cubicBezTo>
                    <a:pt x="689" y="490"/>
                    <a:pt x="688" y="483"/>
                    <a:pt x="691" y="481"/>
                  </a:cubicBezTo>
                  <a:cubicBezTo>
                    <a:pt x="694" y="479"/>
                    <a:pt x="698" y="479"/>
                    <a:pt x="698" y="479"/>
                  </a:cubicBezTo>
                  <a:cubicBezTo>
                    <a:pt x="698" y="479"/>
                    <a:pt x="698" y="484"/>
                    <a:pt x="699" y="484"/>
                  </a:cubicBezTo>
                  <a:cubicBezTo>
                    <a:pt x="701" y="485"/>
                    <a:pt x="704" y="485"/>
                    <a:pt x="704" y="485"/>
                  </a:cubicBezTo>
                  <a:cubicBezTo>
                    <a:pt x="704" y="485"/>
                    <a:pt x="718" y="493"/>
                    <a:pt x="718" y="493"/>
                  </a:cubicBezTo>
                  <a:cubicBezTo>
                    <a:pt x="718" y="492"/>
                    <a:pt x="725" y="490"/>
                    <a:pt x="723" y="485"/>
                  </a:cubicBezTo>
                  <a:cubicBezTo>
                    <a:pt x="721" y="480"/>
                    <a:pt x="719" y="470"/>
                    <a:pt x="720" y="469"/>
                  </a:cubicBezTo>
                  <a:cubicBezTo>
                    <a:pt x="721" y="468"/>
                    <a:pt x="730" y="463"/>
                    <a:pt x="730" y="464"/>
                  </a:cubicBezTo>
                  <a:cubicBezTo>
                    <a:pt x="731" y="464"/>
                    <a:pt x="736" y="468"/>
                    <a:pt x="740" y="468"/>
                  </a:cubicBezTo>
                  <a:cubicBezTo>
                    <a:pt x="744" y="468"/>
                    <a:pt x="749" y="468"/>
                    <a:pt x="749" y="468"/>
                  </a:cubicBezTo>
                  <a:cubicBezTo>
                    <a:pt x="749" y="469"/>
                    <a:pt x="749" y="478"/>
                    <a:pt x="752" y="477"/>
                  </a:cubicBezTo>
                  <a:cubicBezTo>
                    <a:pt x="756" y="476"/>
                    <a:pt x="760" y="470"/>
                    <a:pt x="761" y="471"/>
                  </a:cubicBezTo>
                  <a:cubicBezTo>
                    <a:pt x="762" y="472"/>
                    <a:pt x="768" y="479"/>
                    <a:pt x="770" y="479"/>
                  </a:cubicBezTo>
                  <a:cubicBezTo>
                    <a:pt x="773" y="479"/>
                    <a:pt x="775" y="478"/>
                    <a:pt x="775" y="475"/>
                  </a:cubicBezTo>
                  <a:cubicBezTo>
                    <a:pt x="776" y="472"/>
                    <a:pt x="771" y="466"/>
                    <a:pt x="773" y="466"/>
                  </a:cubicBezTo>
                  <a:cubicBezTo>
                    <a:pt x="776" y="466"/>
                    <a:pt x="780" y="461"/>
                    <a:pt x="782" y="461"/>
                  </a:cubicBezTo>
                  <a:cubicBezTo>
                    <a:pt x="783" y="461"/>
                    <a:pt x="785" y="465"/>
                    <a:pt x="786" y="464"/>
                  </a:cubicBezTo>
                  <a:cubicBezTo>
                    <a:pt x="786" y="463"/>
                    <a:pt x="788" y="462"/>
                    <a:pt x="788" y="461"/>
                  </a:cubicBezTo>
                  <a:cubicBezTo>
                    <a:pt x="788" y="461"/>
                    <a:pt x="781" y="454"/>
                    <a:pt x="782" y="452"/>
                  </a:cubicBezTo>
                  <a:cubicBezTo>
                    <a:pt x="783" y="449"/>
                    <a:pt x="787" y="447"/>
                    <a:pt x="790" y="444"/>
                  </a:cubicBezTo>
                  <a:cubicBezTo>
                    <a:pt x="793" y="441"/>
                    <a:pt x="791" y="436"/>
                    <a:pt x="797" y="438"/>
                  </a:cubicBezTo>
                  <a:cubicBezTo>
                    <a:pt x="804" y="440"/>
                    <a:pt x="810" y="440"/>
                    <a:pt x="810" y="440"/>
                  </a:cubicBezTo>
                  <a:cubicBezTo>
                    <a:pt x="810" y="440"/>
                    <a:pt x="811" y="438"/>
                    <a:pt x="811" y="437"/>
                  </a:cubicBezTo>
                  <a:cubicBezTo>
                    <a:pt x="811" y="437"/>
                    <a:pt x="797" y="432"/>
                    <a:pt x="800" y="428"/>
                  </a:cubicBezTo>
                  <a:cubicBezTo>
                    <a:pt x="803" y="423"/>
                    <a:pt x="810" y="419"/>
                    <a:pt x="812" y="417"/>
                  </a:cubicBezTo>
                  <a:cubicBezTo>
                    <a:pt x="814" y="414"/>
                    <a:pt x="824" y="397"/>
                    <a:pt x="826" y="393"/>
                  </a:cubicBezTo>
                  <a:cubicBezTo>
                    <a:pt x="824" y="392"/>
                    <a:pt x="822" y="391"/>
                    <a:pt x="821" y="390"/>
                  </a:cubicBezTo>
                  <a:cubicBezTo>
                    <a:pt x="818" y="389"/>
                    <a:pt x="820" y="398"/>
                    <a:pt x="820" y="398"/>
                  </a:cubicBezTo>
                  <a:cubicBezTo>
                    <a:pt x="820" y="398"/>
                    <a:pt x="814" y="398"/>
                    <a:pt x="814" y="398"/>
                  </a:cubicBezTo>
                  <a:cubicBezTo>
                    <a:pt x="813" y="398"/>
                    <a:pt x="810" y="403"/>
                    <a:pt x="804" y="402"/>
                  </a:cubicBezTo>
                  <a:cubicBezTo>
                    <a:pt x="797" y="401"/>
                    <a:pt x="799" y="398"/>
                    <a:pt x="800" y="394"/>
                  </a:cubicBezTo>
                  <a:cubicBezTo>
                    <a:pt x="800" y="391"/>
                    <a:pt x="792" y="389"/>
                    <a:pt x="789" y="388"/>
                  </a:cubicBezTo>
                  <a:cubicBezTo>
                    <a:pt x="786" y="387"/>
                    <a:pt x="778" y="381"/>
                    <a:pt x="776" y="380"/>
                  </a:cubicBezTo>
                  <a:cubicBezTo>
                    <a:pt x="775" y="379"/>
                    <a:pt x="772" y="372"/>
                    <a:pt x="772" y="371"/>
                  </a:cubicBezTo>
                  <a:cubicBezTo>
                    <a:pt x="772" y="371"/>
                    <a:pt x="763" y="375"/>
                    <a:pt x="755" y="375"/>
                  </a:cubicBezTo>
                  <a:cubicBezTo>
                    <a:pt x="746" y="375"/>
                    <a:pt x="742" y="370"/>
                    <a:pt x="742" y="370"/>
                  </a:cubicBezTo>
                  <a:cubicBezTo>
                    <a:pt x="742" y="370"/>
                    <a:pt x="737" y="376"/>
                    <a:pt x="726" y="378"/>
                  </a:cubicBezTo>
                  <a:cubicBezTo>
                    <a:pt x="715" y="379"/>
                    <a:pt x="702" y="367"/>
                    <a:pt x="701" y="366"/>
                  </a:cubicBezTo>
                  <a:cubicBezTo>
                    <a:pt x="700" y="365"/>
                    <a:pt x="706" y="359"/>
                    <a:pt x="706" y="359"/>
                  </a:cubicBezTo>
                  <a:cubicBezTo>
                    <a:pt x="706" y="358"/>
                    <a:pt x="704" y="357"/>
                    <a:pt x="701" y="354"/>
                  </a:cubicBezTo>
                  <a:cubicBezTo>
                    <a:pt x="699" y="351"/>
                    <a:pt x="702" y="346"/>
                    <a:pt x="702" y="344"/>
                  </a:cubicBezTo>
                  <a:cubicBezTo>
                    <a:pt x="702" y="343"/>
                    <a:pt x="695" y="343"/>
                    <a:pt x="692" y="340"/>
                  </a:cubicBezTo>
                  <a:cubicBezTo>
                    <a:pt x="689" y="337"/>
                    <a:pt x="690" y="326"/>
                    <a:pt x="690" y="326"/>
                  </a:cubicBezTo>
                  <a:cubicBezTo>
                    <a:pt x="690" y="326"/>
                    <a:pt x="683" y="326"/>
                    <a:pt x="678" y="322"/>
                  </a:cubicBezTo>
                  <a:cubicBezTo>
                    <a:pt x="674" y="319"/>
                    <a:pt x="672" y="310"/>
                    <a:pt x="672" y="310"/>
                  </a:cubicBezTo>
                  <a:cubicBezTo>
                    <a:pt x="672" y="310"/>
                    <a:pt x="668" y="309"/>
                    <a:pt x="664" y="307"/>
                  </a:cubicBezTo>
                  <a:cubicBezTo>
                    <a:pt x="660" y="305"/>
                    <a:pt x="662" y="297"/>
                    <a:pt x="662" y="296"/>
                  </a:cubicBezTo>
                  <a:cubicBezTo>
                    <a:pt x="662" y="296"/>
                    <a:pt x="660" y="293"/>
                    <a:pt x="660" y="289"/>
                  </a:cubicBezTo>
                  <a:cubicBezTo>
                    <a:pt x="660" y="285"/>
                    <a:pt x="666" y="283"/>
                    <a:pt x="666" y="282"/>
                  </a:cubicBezTo>
                  <a:cubicBezTo>
                    <a:pt x="667" y="281"/>
                    <a:pt x="662" y="278"/>
                    <a:pt x="662" y="278"/>
                  </a:cubicBezTo>
                  <a:cubicBezTo>
                    <a:pt x="664" y="235"/>
                    <a:pt x="664" y="235"/>
                    <a:pt x="664" y="235"/>
                  </a:cubicBezTo>
                  <a:cubicBezTo>
                    <a:pt x="664" y="235"/>
                    <a:pt x="662" y="236"/>
                    <a:pt x="659" y="235"/>
                  </a:cubicBezTo>
                  <a:cubicBezTo>
                    <a:pt x="656" y="235"/>
                    <a:pt x="655" y="232"/>
                    <a:pt x="649" y="231"/>
                  </a:cubicBezTo>
                  <a:cubicBezTo>
                    <a:pt x="643" y="231"/>
                    <a:pt x="651" y="237"/>
                    <a:pt x="651" y="237"/>
                  </a:cubicBezTo>
                  <a:cubicBezTo>
                    <a:pt x="651" y="237"/>
                    <a:pt x="647" y="238"/>
                    <a:pt x="646" y="238"/>
                  </a:cubicBezTo>
                  <a:cubicBezTo>
                    <a:pt x="645" y="237"/>
                    <a:pt x="646" y="241"/>
                    <a:pt x="642" y="242"/>
                  </a:cubicBezTo>
                  <a:cubicBezTo>
                    <a:pt x="639" y="244"/>
                    <a:pt x="639" y="241"/>
                    <a:pt x="638" y="240"/>
                  </a:cubicBezTo>
                  <a:cubicBezTo>
                    <a:pt x="638" y="239"/>
                    <a:pt x="634" y="240"/>
                    <a:pt x="630" y="238"/>
                  </a:cubicBezTo>
                  <a:cubicBezTo>
                    <a:pt x="626" y="237"/>
                    <a:pt x="628" y="229"/>
                    <a:pt x="628" y="228"/>
                  </a:cubicBezTo>
                  <a:cubicBezTo>
                    <a:pt x="628" y="227"/>
                    <a:pt x="619" y="220"/>
                    <a:pt x="619" y="220"/>
                  </a:cubicBezTo>
                  <a:cubicBezTo>
                    <a:pt x="619" y="220"/>
                    <a:pt x="619" y="218"/>
                    <a:pt x="623" y="215"/>
                  </a:cubicBezTo>
                  <a:cubicBezTo>
                    <a:pt x="627" y="213"/>
                    <a:pt x="628" y="219"/>
                    <a:pt x="628" y="219"/>
                  </a:cubicBezTo>
                  <a:cubicBezTo>
                    <a:pt x="628" y="219"/>
                    <a:pt x="633" y="216"/>
                    <a:pt x="635" y="214"/>
                  </a:cubicBezTo>
                  <a:cubicBezTo>
                    <a:pt x="637" y="212"/>
                    <a:pt x="627" y="203"/>
                    <a:pt x="627" y="203"/>
                  </a:cubicBezTo>
                  <a:cubicBezTo>
                    <a:pt x="627" y="203"/>
                    <a:pt x="613" y="203"/>
                    <a:pt x="608" y="202"/>
                  </a:cubicBezTo>
                  <a:cubicBezTo>
                    <a:pt x="602" y="201"/>
                    <a:pt x="606" y="210"/>
                    <a:pt x="604" y="211"/>
                  </a:cubicBezTo>
                  <a:cubicBezTo>
                    <a:pt x="603" y="213"/>
                    <a:pt x="600" y="212"/>
                    <a:pt x="599" y="211"/>
                  </a:cubicBezTo>
                  <a:cubicBezTo>
                    <a:pt x="599" y="211"/>
                    <a:pt x="594" y="215"/>
                    <a:pt x="590" y="216"/>
                  </a:cubicBezTo>
                  <a:cubicBezTo>
                    <a:pt x="586" y="217"/>
                    <a:pt x="585" y="212"/>
                    <a:pt x="585" y="212"/>
                  </a:cubicBezTo>
                  <a:cubicBezTo>
                    <a:pt x="585" y="211"/>
                    <a:pt x="583" y="215"/>
                    <a:pt x="581" y="217"/>
                  </a:cubicBezTo>
                  <a:cubicBezTo>
                    <a:pt x="579" y="219"/>
                    <a:pt x="574" y="214"/>
                    <a:pt x="573" y="213"/>
                  </a:cubicBezTo>
                  <a:cubicBezTo>
                    <a:pt x="573" y="213"/>
                    <a:pt x="572" y="208"/>
                    <a:pt x="572" y="208"/>
                  </a:cubicBezTo>
                  <a:cubicBezTo>
                    <a:pt x="572" y="208"/>
                    <a:pt x="569" y="209"/>
                    <a:pt x="568" y="208"/>
                  </a:cubicBezTo>
                  <a:cubicBezTo>
                    <a:pt x="567" y="208"/>
                    <a:pt x="567" y="197"/>
                    <a:pt x="567" y="197"/>
                  </a:cubicBezTo>
                  <a:cubicBezTo>
                    <a:pt x="567" y="196"/>
                    <a:pt x="564" y="193"/>
                    <a:pt x="564" y="193"/>
                  </a:cubicBezTo>
                  <a:cubicBezTo>
                    <a:pt x="564" y="193"/>
                    <a:pt x="569" y="188"/>
                    <a:pt x="570" y="185"/>
                  </a:cubicBezTo>
                  <a:cubicBezTo>
                    <a:pt x="572" y="182"/>
                    <a:pt x="565" y="179"/>
                    <a:pt x="564" y="177"/>
                  </a:cubicBezTo>
                  <a:cubicBezTo>
                    <a:pt x="564" y="175"/>
                    <a:pt x="567" y="170"/>
                    <a:pt x="564" y="168"/>
                  </a:cubicBezTo>
                  <a:cubicBezTo>
                    <a:pt x="562" y="167"/>
                    <a:pt x="554" y="169"/>
                    <a:pt x="553" y="168"/>
                  </a:cubicBezTo>
                  <a:cubicBezTo>
                    <a:pt x="552" y="168"/>
                    <a:pt x="549" y="162"/>
                    <a:pt x="549" y="162"/>
                  </a:cubicBezTo>
                  <a:cubicBezTo>
                    <a:pt x="549" y="162"/>
                    <a:pt x="544" y="162"/>
                    <a:pt x="543" y="162"/>
                  </a:cubicBezTo>
                  <a:cubicBezTo>
                    <a:pt x="543" y="162"/>
                    <a:pt x="542" y="151"/>
                    <a:pt x="542" y="151"/>
                  </a:cubicBezTo>
                  <a:cubicBezTo>
                    <a:pt x="547" y="145"/>
                    <a:pt x="547" y="145"/>
                    <a:pt x="547" y="145"/>
                  </a:cubicBezTo>
                  <a:cubicBezTo>
                    <a:pt x="547" y="145"/>
                    <a:pt x="554" y="151"/>
                    <a:pt x="556" y="148"/>
                  </a:cubicBezTo>
                  <a:cubicBezTo>
                    <a:pt x="558" y="145"/>
                    <a:pt x="553" y="144"/>
                    <a:pt x="551" y="142"/>
                  </a:cubicBezTo>
                  <a:cubicBezTo>
                    <a:pt x="550" y="141"/>
                    <a:pt x="553" y="134"/>
                    <a:pt x="551" y="134"/>
                  </a:cubicBezTo>
                  <a:cubicBezTo>
                    <a:pt x="548" y="133"/>
                    <a:pt x="545" y="140"/>
                    <a:pt x="541" y="141"/>
                  </a:cubicBezTo>
                  <a:cubicBezTo>
                    <a:pt x="538" y="142"/>
                    <a:pt x="539" y="135"/>
                    <a:pt x="539" y="135"/>
                  </a:cubicBezTo>
                  <a:cubicBezTo>
                    <a:pt x="536" y="136"/>
                    <a:pt x="536" y="136"/>
                    <a:pt x="536" y="136"/>
                  </a:cubicBezTo>
                  <a:cubicBezTo>
                    <a:pt x="536" y="136"/>
                    <a:pt x="527" y="122"/>
                    <a:pt x="527" y="121"/>
                  </a:cubicBezTo>
                  <a:cubicBezTo>
                    <a:pt x="526" y="120"/>
                    <a:pt x="511" y="127"/>
                    <a:pt x="511" y="127"/>
                  </a:cubicBezTo>
                  <a:cubicBezTo>
                    <a:pt x="499" y="114"/>
                    <a:pt x="499" y="114"/>
                    <a:pt x="499" y="114"/>
                  </a:cubicBezTo>
                  <a:cubicBezTo>
                    <a:pt x="500" y="102"/>
                    <a:pt x="500" y="102"/>
                    <a:pt x="500" y="102"/>
                  </a:cubicBezTo>
                  <a:cubicBezTo>
                    <a:pt x="500" y="102"/>
                    <a:pt x="495" y="94"/>
                    <a:pt x="494" y="92"/>
                  </a:cubicBezTo>
                  <a:cubicBezTo>
                    <a:pt x="492" y="91"/>
                    <a:pt x="498" y="88"/>
                    <a:pt x="498" y="88"/>
                  </a:cubicBezTo>
                  <a:cubicBezTo>
                    <a:pt x="498" y="88"/>
                    <a:pt x="486" y="75"/>
                    <a:pt x="485" y="72"/>
                  </a:cubicBezTo>
                  <a:cubicBezTo>
                    <a:pt x="485" y="68"/>
                    <a:pt x="489" y="69"/>
                    <a:pt x="489" y="69"/>
                  </a:cubicBezTo>
                  <a:cubicBezTo>
                    <a:pt x="489" y="69"/>
                    <a:pt x="489" y="65"/>
                    <a:pt x="490" y="62"/>
                  </a:cubicBezTo>
                  <a:cubicBezTo>
                    <a:pt x="490" y="60"/>
                    <a:pt x="487" y="61"/>
                    <a:pt x="484" y="60"/>
                  </a:cubicBezTo>
                  <a:cubicBezTo>
                    <a:pt x="481" y="59"/>
                    <a:pt x="482" y="54"/>
                    <a:pt x="487" y="52"/>
                  </a:cubicBezTo>
                  <a:cubicBezTo>
                    <a:pt x="492" y="50"/>
                    <a:pt x="495" y="54"/>
                    <a:pt x="495" y="54"/>
                  </a:cubicBezTo>
                  <a:cubicBezTo>
                    <a:pt x="495" y="54"/>
                    <a:pt x="504" y="50"/>
                    <a:pt x="504" y="50"/>
                  </a:cubicBezTo>
                  <a:cubicBezTo>
                    <a:pt x="505" y="50"/>
                    <a:pt x="497" y="47"/>
                    <a:pt x="497" y="47"/>
                  </a:cubicBezTo>
                  <a:cubicBezTo>
                    <a:pt x="496" y="41"/>
                    <a:pt x="496" y="41"/>
                    <a:pt x="496" y="41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46"/>
                    <a:pt x="488" y="44"/>
                    <a:pt x="487" y="43"/>
                  </a:cubicBezTo>
                  <a:cubicBezTo>
                    <a:pt x="486" y="43"/>
                    <a:pt x="490" y="41"/>
                    <a:pt x="491" y="38"/>
                  </a:cubicBezTo>
                  <a:cubicBezTo>
                    <a:pt x="492" y="35"/>
                    <a:pt x="495" y="33"/>
                    <a:pt x="495" y="33"/>
                  </a:cubicBezTo>
                  <a:cubicBezTo>
                    <a:pt x="484" y="21"/>
                    <a:pt x="484" y="21"/>
                    <a:pt x="484" y="21"/>
                  </a:cubicBezTo>
                  <a:cubicBezTo>
                    <a:pt x="486" y="11"/>
                    <a:pt x="486" y="11"/>
                    <a:pt x="486" y="11"/>
                  </a:cubicBezTo>
                  <a:cubicBezTo>
                    <a:pt x="486" y="11"/>
                    <a:pt x="482" y="10"/>
                    <a:pt x="480" y="10"/>
                  </a:cubicBezTo>
                  <a:cubicBezTo>
                    <a:pt x="478" y="10"/>
                    <a:pt x="478" y="5"/>
                    <a:pt x="477" y="0"/>
                  </a:cubicBezTo>
                  <a:cubicBezTo>
                    <a:pt x="475" y="0"/>
                    <a:pt x="473" y="1"/>
                    <a:pt x="471" y="1"/>
                  </a:cubicBezTo>
                  <a:cubicBezTo>
                    <a:pt x="465" y="2"/>
                    <a:pt x="453" y="7"/>
                    <a:pt x="451" y="8"/>
                  </a:cubicBezTo>
                  <a:cubicBezTo>
                    <a:pt x="450" y="8"/>
                    <a:pt x="444" y="4"/>
                    <a:pt x="442" y="4"/>
                  </a:cubicBezTo>
                  <a:cubicBezTo>
                    <a:pt x="441" y="4"/>
                    <a:pt x="442" y="9"/>
                    <a:pt x="442" y="10"/>
                  </a:cubicBezTo>
                  <a:cubicBezTo>
                    <a:pt x="442" y="10"/>
                    <a:pt x="438" y="9"/>
                    <a:pt x="437" y="10"/>
                  </a:cubicBezTo>
                  <a:cubicBezTo>
                    <a:pt x="436" y="10"/>
                    <a:pt x="434" y="14"/>
                    <a:pt x="434" y="14"/>
                  </a:cubicBezTo>
                  <a:cubicBezTo>
                    <a:pt x="429" y="13"/>
                    <a:pt x="429" y="13"/>
                    <a:pt x="429" y="13"/>
                  </a:cubicBezTo>
                  <a:cubicBezTo>
                    <a:pt x="429" y="13"/>
                    <a:pt x="423" y="18"/>
                    <a:pt x="423" y="18"/>
                  </a:cubicBezTo>
                  <a:cubicBezTo>
                    <a:pt x="423" y="18"/>
                    <a:pt x="416" y="16"/>
                    <a:pt x="416" y="14"/>
                  </a:cubicBezTo>
                  <a:cubicBezTo>
                    <a:pt x="416" y="12"/>
                    <a:pt x="411" y="19"/>
                    <a:pt x="410" y="19"/>
                  </a:cubicBezTo>
                  <a:cubicBezTo>
                    <a:pt x="409" y="19"/>
                    <a:pt x="411" y="13"/>
                    <a:pt x="408" y="12"/>
                  </a:cubicBezTo>
                  <a:cubicBezTo>
                    <a:pt x="406" y="11"/>
                    <a:pt x="392" y="24"/>
                    <a:pt x="390" y="25"/>
                  </a:cubicBezTo>
                  <a:cubicBezTo>
                    <a:pt x="388" y="26"/>
                    <a:pt x="383" y="22"/>
                    <a:pt x="382" y="22"/>
                  </a:cubicBezTo>
                  <a:cubicBezTo>
                    <a:pt x="381" y="21"/>
                    <a:pt x="365" y="38"/>
                    <a:pt x="365" y="38"/>
                  </a:cubicBezTo>
                  <a:cubicBezTo>
                    <a:pt x="365" y="38"/>
                    <a:pt x="356" y="31"/>
                    <a:pt x="353" y="29"/>
                  </a:cubicBezTo>
                  <a:cubicBezTo>
                    <a:pt x="350" y="27"/>
                    <a:pt x="344" y="36"/>
                    <a:pt x="344" y="36"/>
                  </a:cubicBezTo>
                  <a:cubicBezTo>
                    <a:pt x="336" y="36"/>
                    <a:pt x="336" y="36"/>
                    <a:pt x="336" y="36"/>
                  </a:cubicBezTo>
                  <a:cubicBezTo>
                    <a:pt x="336" y="36"/>
                    <a:pt x="330" y="41"/>
                    <a:pt x="329" y="42"/>
                  </a:cubicBezTo>
                  <a:cubicBezTo>
                    <a:pt x="328" y="42"/>
                    <a:pt x="333" y="49"/>
                    <a:pt x="333" y="49"/>
                  </a:cubicBezTo>
                  <a:cubicBezTo>
                    <a:pt x="333" y="49"/>
                    <a:pt x="331" y="48"/>
                    <a:pt x="330" y="48"/>
                  </a:cubicBezTo>
                  <a:cubicBezTo>
                    <a:pt x="329" y="47"/>
                    <a:pt x="328" y="51"/>
                    <a:pt x="328" y="51"/>
                  </a:cubicBezTo>
                  <a:cubicBezTo>
                    <a:pt x="328" y="51"/>
                    <a:pt x="325" y="49"/>
                    <a:pt x="322" y="49"/>
                  </a:cubicBezTo>
                  <a:cubicBezTo>
                    <a:pt x="320" y="49"/>
                    <a:pt x="316" y="56"/>
                    <a:pt x="316" y="56"/>
                  </a:cubicBezTo>
                  <a:cubicBezTo>
                    <a:pt x="315" y="56"/>
                    <a:pt x="307" y="49"/>
                    <a:pt x="307" y="49"/>
                  </a:cubicBezTo>
                  <a:cubicBezTo>
                    <a:pt x="307" y="49"/>
                    <a:pt x="304" y="52"/>
                    <a:pt x="303" y="53"/>
                  </a:cubicBezTo>
                  <a:cubicBezTo>
                    <a:pt x="302" y="54"/>
                    <a:pt x="295" y="54"/>
                    <a:pt x="294" y="54"/>
                  </a:cubicBezTo>
                  <a:cubicBezTo>
                    <a:pt x="293" y="53"/>
                    <a:pt x="296" y="57"/>
                    <a:pt x="297" y="58"/>
                  </a:cubicBezTo>
                  <a:cubicBezTo>
                    <a:pt x="298" y="60"/>
                    <a:pt x="292" y="58"/>
                    <a:pt x="289" y="61"/>
                  </a:cubicBezTo>
                  <a:cubicBezTo>
                    <a:pt x="285" y="64"/>
                    <a:pt x="286" y="71"/>
                    <a:pt x="287" y="73"/>
                  </a:cubicBezTo>
                  <a:cubicBezTo>
                    <a:pt x="287" y="74"/>
                    <a:pt x="277" y="73"/>
                    <a:pt x="275" y="74"/>
                  </a:cubicBezTo>
                  <a:cubicBezTo>
                    <a:pt x="274" y="74"/>
                    <a:pt x="270" y="81"/>
                    <a:pt x="266" y="82"/>
                  </a:cubicBezTo>
                  <a:cubicBezTo>
                    <a:pt x="262" y="84"/>
                    <a:pt x="263" y="79"/>
                    <a:pt x="263" y="79"/>
                  </a:cubicBezTo>
                  <a:cubicBezTo>
                    <a:pt x="263" y="79"/>
                    <a:pt x="262" y="81"/>
                    <a:pt x="259" y="82"/>
                  </a:cubicBezTo>
                  <a:cubicBezTo>
                    <a:pt x="256" y="82"/>
                    <a:pt x="257" y="78"/>
                    <a:pt x="257" y="78"/>
                  </a:cubicBezTo>
                  <a:cubicBezTo>
                    <a:pt x="257" y="77"/>
                    <a:pt x="247" y="75"/>
                    <a:pt x="247" y="75"/>
                  </a:cubicBezTo>
                  <a:cubicBezTo>
                    <a:pt x="246" y="75"/>
                    <a:pt x="231" y="94"/>
                    <a:pt x="230" y="94"/>
                  </a:cubicBezTo>
                  <a:cubicBezTo>
                    <a:pt x="228" y="95"/>
                    <a:pt x="236" y="105"/>
                    <a:pt x="234" y="105"/>
                  </a:cubicBezTo>
                  <a:cubicBezTo>
                    <a:pt x="232" y="106"/>
                    <a:pt x="232" y="112"/>
                    <a:pt x="232" y="113"/>
                  </a:cubicBezTo>
                  <a:cubicBezTo>
                    <a:pt x="232" y="113"/>
                    <a:pt x="231" y="112"/>
                    <a:pt x="228" y="113"/>
                  </a:cubicBezTo>
                  <a:cubicBezTo>
                    <a:pt x="225" y="114"/>
                    <a:pt x="228" y="117"/>
                    <a:pt x="228" y="118"/>
                  </a:cubicBezTo>
                  <a:cubicBezTo>
                    <a:pt x="228" y="118"/>
                    <a:pt x="219" y="118"/>
                    <a:pt x="218" y="117"/>
                  </a:cubicBezTo>
                  <a:cubicBezTo>
                    <a:pt x="217" y="117"/>
                    <a:pt x="214" y="122"/>
                    <a:pt x="214" y="122"/>
                  </a:cubicBezTo>
                  <a:cubicBezTo>
                    <a:pt x="213" y="122"/>
                    <a:pt x="211" y="119"/>
                    <a:pt x="208" y="119"/>
                  </a:cubicBezTo>
                  <a:cubicBezTo>
                    <a:pt x="205" y="119"/>
                    <a:pt x="193" y="114"/>
                    <a:pt x="193" y="114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4" y="120"/>
                    <a:pt x="169" y="110"/>
                    <a:pt x="165" y="109"/>
                  </a:cubicBezTo>
                  <a:cubicBezTo>
                    <a:pt x="160" y="108"/>
                    <a:pt x="160" y="114"/>
                    <a:pt x="159" y="115"/>
                  </a:cubicBezTo>
                  <a:cubicBezTo>
                    <a:pt x="158" y="115"/>
                    <a:pt x="156" y="113"/>
                    <a:pt x="155" y="113"/>
                  </a:cubicBezTo>
                  <a:cubicBezTo>
                    <a:pt x="153" y="112"/>
                    <a:pt x="152" y="117"/>
                    <a:pt x="151" y="117"/>
                  </a:cubicBezTo>
                  <a:cubicBezTo>
                    <a:pt x="150" y="118"/>
                    <a:pt x="149" y="116"/>
                    <a:pt x="145" y="114"/>
                  </a:cubicBezTo>
                  <a:cubicBezTo>
                    <a:pt x="142" y="111"/>
                    <a:pt x="140" y="117"/>
                    <a:pt x="140" y="117"/>
                  </a:cubicBezTo>
                  <a:cubicBezTo>
                    <a:pt x="140" y="117"/>
                    <a:pt x="129" y="108"/>
                    <a:pt x="125" y="104"/>
                  </a:cubicBezTo>
                  <a:cubicBezTo>
                    <a:pt x="121" y="100"/>
                    <a:pt x="129" y="100"/>
                    <a:pt x="129" y="100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11" y="114"/>
                    <a:pt x="111" y="117"/>
                  </a:cubicBezTo>
                  <a:cubicBezTo>
                    <a:pt x="112" y="120"/>
                    <a:pt x="102" y="116"/>
                    <a:pt x="102" y="116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3" y="115"/>
                    <a:pt x="93" y="114"/>
                    <a:pt x="93" y="113"/>
                  </a:cubicBezTo>
                  <a:cubicBezTo>
                    <a:pt x="83" y="122"/>
                    <a:pt x="83" y="122"/>
                    <a:pt x="83" y="122"/>
                  </a:cubicBezTo>
                  <a:lnTo>
                    <a:pt x="82" y="127"/>
                  </a:lnTo>
                  <a:close/>
                </a:path>
              </a:pathLst>
            </a:custGeom>
            <a:solidFill>
              <a:srgbClr val="B2B2B2"/>
            </a:solidFill>
            <a:ln w="9525" cap="flat" cmpd="sng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69" name="Freeform 465"/>
            <p:cNvSpPr>
              <a:spLocks/>
            </p:cNvSpPr>
            <p:nvPr/>
          </p:nvSpPr>
          <p:spPr bwMode="auto">
            <a:xfrm>
              <a:off x="3777" y="1444"/>
              <a:ext cx="602" cy="602"/>
            </a:xfrm>
            <a:custGeom>
              <a:avLst/>
              <a:gdLst/>
              <a:ahLst/>
              <a:cxnLst>
                <a:cxn ang="0">
                  <a:pos x="505" y="182"/>
                </a:cxn>
                <a:cxn ang="0">
                  <a:pos x="478" y="158"/>
                </a:cxn>
                <a:cxn ang="0">
                  <a:pos x="449" y="147"/>
                </a:cxn>
                <a:cxn ang="0">
                  <a:pos x="428" y="123"/>
                </a:cxn>
                <a:cxn ang="0">
                  <a:pos x="411" y="98"/>
                </a:cxn>
                <a:cxn ang="0">
                  <a:pos x="390" y="61"/>
                </a:cxn>
                <a:cxn ang="0">
                  <a:pos x="316" y="60"/>
                </a:cxn>
                <a:cxn ang="0">
                  <a:pos x="294" y="30"/>
                </a:cxn>
                <a:cxn ang="0">
                  <a:pos x="264" y="34"/>
                </a:cxn>
                <a:cxn ang="0">
                  <a:pos x="245" y="33"/>
                </a:cxn>
                <a:cxn ang="0">
                  <a:pos x="215" y="15"/>
                </a:cxn>
                <a:cxn ang="0">
                  <a:pos x="195" y="15"/>
                </a:cxn>
                <a:cxn ang="0">
                  <a:pos x="173" y="11"/>
                </a:cxn>
                <a:cxn ang="0">
                  <a:pos x="148" y="7"/>
                </a:cxn>
                <a:cxn ang="0">
                  <a:pos x="134" y="17"/>
                </a:cxn>
                <a:cxn ang="0">
                  <a:pos x="107" y="39"/>
                </a:cxn>
                <a:cxn ang="0">
                  <a:pos x="113" y="58"/>
                </a:cxn>
                <a:cxn ang="0">
                  <a:pos x="89" y="58"/>
                </a:cxn>
                <a:cxn ang="0">
                  <a:pos x="77" y="59"/>
                </a:cxn>
                <a:cxn ang="0">
                  <a:pos x="61" y="50"/>
                </a:cxn>
                <a:cxn ang="0">
                  <a:pos x="37" y="88"/>
                </a:cxn>
                <a:cxn ang="0">
                  <a:pos x="4" y="139"/>
                </a:cxn>
                <a:cxn ang="0">
                  <a:pos x="25" y="158"/>
                </a:cxn>
                <a:cxn ang="0">
                  <a:pos x="11" y="199"/>
                </a:cxn>
                <a:cxn ang="0">
                  <a:pos x="13" y="228"/>
                </a:cxn>
                <a:cxn ang="0">
                  <a:pos x="0" y="278"/>
                </a:cxn>
                <a:cxn ang="0">
                  <a:pos x="41" y="294"/>
                </a:cxn>
                <a:cxn ang="0">
                  <a:pos x="47" y="320"/>
                </a:cxn>
                <a:cxn ang="0">
                  <a:pos x="31" y="346"/>
                </a:cxn>
                <a:cxn ang="0">
                  <a:pos x="42" y="373"/>
                </a:cxn>
                <a:cxn ang="0">
                  <a:pos x="59" y="379"/>
                </a:cxn>
                <a:cxn ang="0">
                  <a:pos x="82" y="406"/>
                </a:cxn>
                <a:cxn ang="0">
                  <a:pos x="105" y="390"/>
                </a:cxn>
                <a:cxn ang="0">
                  <a:pos x="130" y="410"/>
                </a:cxn>
                <a:cxn ang="0">
                  <a:pos x="148" y="425"/>
                </a:cxn>
                <a:cxn ang="0">
                  <a:pos x="163" y="431"/>
                </a:cxn>
                <a:cxn ang="0">
                  <a:pos x="189" y="450"/>
                </a:cxn>
                <a:cxn ang="0">
                  <a:pos x="226" y="446"/>
                </a:cxn>
                <a:cxn ang="0">
                  <a:pos x="251" y="463"/>
                </a:cxn>
                <a:cxn ang="0">
                  <a:pos x="279" y="467"/>
                </a:cxn>
                <a:cxn ang="0">
                  <a:pos x="310" y="498"/>
                </a:cxn>
                <a:cxn ang="0">
                  <a:pos x="348" y="502"/>
                </a:cxn>
                <a:cxn ang="0">
                  <a:pos x="368" y="507"/>
                </a:cxn>
                <a:cxn ang="0">
                  <a:pos x="390" y="508"/>
                </a:cxn>
                <a:cxn ang="0">
                  <a:pos x="427" y="490"/>
                </a:cxn>
                <a:cxn ang="0">
                  <a:pos x="438" y="462"/>
                </a:cxn>
                <a:cxn ang="0">
                  <a:pos x="445" y="435"/>
                </a:cxn>
                <a:cxn ang="0">
                  <a:pos x="450" y="399"/>
                </a:cxn>
                <a:cxn ang="0">
                  <a:pos x="466" y="383"/>
                </a:cxn>
                <a:cxn ang="0">
                  <a:pos x="467" y="360"/>
                </a:cxn>
                <a:cxn ang="0">
                  <a:pos x="453" y="330"/>
                </a:cxn>
                <a:cxn ang="0">
                  <a:pos x="456" y="311"/>
                </a:cxn>
                <a:cxn ang="0">
                  <a:pos x="469" y="304"/>
                </a:cxn>
                <a:cxn ang="0">
                  <a:pos x="503" y="291"/>
                </a:cxn>
                <a:cxn ang="0">
                  <a:pos x="492" y="246"/>
                </a:cxn>
                <a:cxn ang="0">
                  <a:pos x="505" y="236"/>
                </a:cxn>
              </a:cxnLst>
              <a:rect l="0" t="0" r="r" b="b"/>
              <a:pathLst>
                <a:path w="517" h="516">
                  <a:moveTo>
                    <a:pt x="517" y="202"/>
                  </a:moveTo>
                  <a:cubicBezTo>
                    <a:pt x="511" y="197"/>
                    <a:pt x="511" y="197"/>
                    <a:pt x="511" y="197"/>
                  </a:cubicBezTo>
                  <a:cubicBezTo>
                    <a:pt x="511" y="197"/>
                    <a:pt x="506" y="197"/>
                    <a:pt x="502" y="197"/>
                  </a:cubicBezTo>
                  <a:cubicBezTo>
                    <a:pt x="498" y="196"/>
                    <a:pt x="500" y="187"/>
                    <a:pt x="500" y="187"/>
                  </a:cubicBezTo>
                  <a:cubicBezTo>
                    <a:pt x="505" y="182"/>
                    <a:pt x="505" y="182"/>
                    <a:pt x="505" y="182"/>
                  </a:cubicBezTo>
                  <a:cubicBezTo>
                    <a:pt x="513" y="183"/>
                    <a:pt x="513" y="183"/>
                    <a:pt x="513" y="183"/>
                  </a:cubicBezTo>
                  <a:cubicBezTo>
                    <a:pt x="499" y="165"/>
                    <a:pt x="499" y="165"/>
                    <a:pt x="499" y="165"/>
                  </a:cubicBezTo>
                  <a:cubicBezTo>
                    <a:pt x="499" y="156"/>
                    <a:pt x="499" y="156"/>
                    <a:pt x="499" y="156"/>
                  </a:cubicBezTo>
                  <a:cubicBezTo>
                    <a:pt x="499" y="156"/>
                    <a:pt x="492" y="154"/>
                    <a:pt x="484" y="153"/>
                  </a:cubicBezTo>
                  <a:cubicBezTo>
                    <a:pt x="477" y="152"/>
                    <a:pt x="479" y="158"/>
                    <a:pt x="478" y="158"/>
                  </a:cubicBezTo>
                  <a:cubicBezTo>
                    <a:pt x="478" y="159"/>
                    <a:pt x="467" y="158"/>
                    <a:pt x="466" y="157"/>
                  </a:cubicBezTo>
                  <a:cubicBezTo>
                    <a:pt x="466" y="157"/>
                    <a:pt x="467" y="151"/>
                    <a:pt x="467" y="151"/>
                  </a:cubicBezTo>
                  <a:cubicBezTo>
                    <a:pt x="467" y="151"/>
                    <a:pt x="461" y="146"/>
                    <a:pt x="458" y="146"/>
                  </a:cubicBezTo>
                  <a:cubicBezTo>
                    <a:pt x="455" y="145"/>
                    <a:pt x="456" y="141"/>
                    <a:pt x="455" y="143"/>
                  </a:cubicBezTo>
                  <a:cubicBezTo>
                    <a:pt x="455" y="146"/>
                    <a:pt x="449" y="147"/>
                    <a:pt x="449" y="147"/>
                  </a:cubicBezTo>
                  <a:cubicBezTo>
                    <a:pt x="449" y="140"/>
                    <a:pt x="449" y="140"/>
                    <a:pt x="449" y="140"/>
                  </a:cubicBezTo>
                  <a:cubicBezTo>
                    <a:pt x="449" y="140"/>
                    <a:pt x="445" y="139"/>
                    <a:pt x="442" y="139"/>
                  </a:cubicBezTo>
                  <a:cubicBezTo>
                    <a:pt x="440" y="138"/>
                    <a:pt x="440" y="128"/>
                    <a:pt x="438" y="125"/>
                  </a:cubicBezTo>
                  <a:cubicBezTo>
                    <a:pt x="437" y="122"/>
                    <a:pt x="434" y="128"/>
                    <a:pt x="434" y="128"/>
                  </a:cubicBezTo>
                  <a:cubicBezTo>
                    <a:pt x="434" y="128"/>
                    <a:pt x="431" y="123"/>
                    <a:pt x="428" y="123"/>
                  </a:cubicBezTo>
                  <a:cubicBezTo>
                    <a:pt x="425" y="123"/>
                    <a:pt x="428" y="129"/>
                    <a:pt x="425" y="133"/>
                  </a:cubicBezTo>
                  <a:cubicBezTo>
                    <a:pt x="422" y="137"/>
                    <a:pt x="412" y="122"/>
                    <a:pt x="411" y="122"/>
                  </a:cubicBezTo>
                  <a:cubicBezTo>
                    <a:pt x="411" y="121"/>
                    <a:pt x="415" y="120"/>
                    <a:pt x="416" y="115"/>
                  </a:cubicBezTo>
                  <a:cubicBezTo>
                    <a:pt x="417" y="111"/>
                    <a:pt x="411" y="111"/>
                    <a:pt x="411" y="111"/>
                  </a:cubicBezTo>
                  <a:cubicBezTo>
                    <a:pt x="411" y="98"/>
                    <a:pt x="411" y="98"/>
                    <a:pt x="411" y="98"/>
                  </a:cubicBezTo>
                  <a:cubicBezTo>
                    <a:pt x="411" y="98"/>
                    <a:pt x="407" y="93"/>
                    <a:pt x="402" y="89"/>
                  </a:cubicBezTo>
                  <a:cubicBezTo>
                    <a:pt x="397" y="85"/>
                    <a:pt x="409" y="78"/>
                    <a:pt x="409" y="78"/>
                  </a:cubicBezTo>
                  <a:cubicBezTo>
                    <a:pt x="409" y="78"/>
                    <a:pt x="406" y="76"/>
                    <a:pt x="404" y="75"/>
                  </a:cubicBezTo>
                  <a:cubicBezTo>
                    <a:pt x="402" y="73"/>
                    <a:pt x="404" y="69"/>
                    <a:pt x="404" y="69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62"/>
                    <a:pt x="390" y="62"/>
                    <a:pt x="390" y="62"/>
                  </a:cubicBezTo>
                  <a:cubicBezTo>
                    <a:pt x="390" y="62"/>
                    <a:pt x="353" y="63"/>
                    <a:pt x="352" y="62"/>
                  </a:cubicBezTo>
                  <a:cubicBezTo>
                    <a:pt x="351" y="62"/>
                    <a:pt x="347" y="66"/>
                    <a:pt x="347" y="66"/>
                  </a:cubicBezTo>
                  <a:cubicBezTo>
                    <a:pt x="347" y="66"/>
                    <a:pt x="342" y="61"/>
                    <a:pt x="342" y="60"/>
                  </a:cubicBezTo>
                  <a:cubicBezTo>
                    <a:pt x="342" y="60"/>
                    <a:pt x="316" y="60"/>
                    <a:pt x="316" y="60"/>
                  </a:cubicBezTo>
                  <a:cubicBezTo>
                    <a:pt x="318" y="46"/>
                    <a:pt x="318" y="46"/>
                    <a:pt x="318" y="46"/>
                  </a:cubicBezTo>
                  <a:cubicBezTo>
                    <a:pt x="318" y="46"/>
                    <a:pt x="326" y="33"/>
                    <a:pt x="325" y="32"/>
                  </a:cubicBezTo>
                  <a:cubicBezTo>
                    <a:pt x="325" y="32"/>
                    <a:pt x="316" y="30"/>
                    <a:pt x="315" y="30"/>
                  </a:cubicBezTo>
                  <a:cubicBezTo>
                    <a:pt x="315" y="30"/>
                    <a:pt x="305" y="34"/>
                    <a:pt x="304" y="34"/>
                  </a:cubicBezTo>
                  <a:cubicBezTo>
                    <a:pt x="302" y="34"/>
                    <a:pt x="299" y="30"/>
                    <a:pt x="294" y="30"/>
                  </a:cubicBezTo>
                  <a:cubicBezTo>
                    <a:pt x="289" y="29"/>
                    <a:pt x="287" y="37"/>
                    <a:pt x="288" y="37"/>
                  </a:cubicBezTo>
                  <a:cubicBezTo>
                    <a:pt x="288" y="37"/>
                    <a:pt x="277" y="38"/>
                    <a:pt x="276" y="38"/>
                  </a:cubicBezTo>
                  <a:cubicBezTo>
                    <a:pt x="276" y="38"/>
                    <a:pt x="278" y="43"/>
                    <a:pt x="273" y="44"/>
                  </a:cubicBezTo>
                  <a:cubicBezTo>
                    <a:pt x="267" y="45"/>
                    <a:pt x="268" y="37"/>
                    <a:pt x="268" y="35"/>
                  </a:cubicBezTo>
                  <a:cubicBezTo>
                    <a:pt x="267" y="33"/>
                    <a:pt x="264" y="34"/>
                    <a:pt x="264" y="34"/>
                  </a:cubicBezTo>
                  <a:cubicBezTo>
                    <a:pt x="264" y="34"/>
                    <a:pt x="266" y="28"/>
                    <a:pt x="263" y="25"/>
                  </a:cubicBezTo>
                  <a:cubicBezTo>
                    <a:pt x="261" y="22"/>
                    <a:pt x="260" y="28"/>
                    <a:pt x="256" y="28"/>
                  </a:cubicBezTo>
                  <a:cubicBezTo>
                    <a:pt x="252" y="28"/>
                    <a:pt x="254" y="34"/>
                    <a:pt x="254" y="34"/>
                  </a:cubicBezTo>
                  <a:cubicBezTo>
                    <a:pt x="254" y="34"/>
                    <a:pt x="251" y="32"/>
                    <a:pt x="249" y="31"/>
                  </a:cubicBezTo>
                  <a:cubicBezTo>
                    <a:pt x="247" y="29"/>
                    <a:pt x="245" y="32"/>
                    <a:pt x="245" y="33"/>
                  </a:cubicBezTo>
                  <a:cubicBezTo>
                    <a:pt x="245" y="33"/>
                    <a:pt x="244" y="32"/>
                    <a:pt x="243" y="31"/>
                  </a:cubicBezTo>
                  <a:cubicBezTo>
                    <a:pt x="240" y="28"/>
                    <a:pt x="230" y="31"/>
                    <a:pt x="228" y="28"/>
                  </a:cubicBezTo>
                  <a:cubicBezTo>
                    <a:pt x="226" y="26"/>
                    <a:pt x="218" y="30"/>
                    <a:pt x="212" y="27"/>
                  </a:cubicBezTo>
                  <a:cubicBezTo>
                    <a:pt x="207" y="25"/>
                    <a:pt x="217" y="22"/>
                    <a:pt x="217" y="21"/>
                  </a:cubicBezTo>
                  <a:cubicBezTo>
                    <a:pt x="217" y="20"/>
                    <a:pt x="217" y="18"/>
                    <a:pt x="215" y="15"/>
                  </a:cubicBezTo>
                  <a:cubicBezTo>
                    <a:pt x="213" y="12"/>
                    <a:pt x="206" y="16"/>
                    <a:pt x="205" y="16"/>
                  </a:cubicBezTo>
                  <a:cubicBezTo>
                    <a:pt x="204" y="16"/>
                    <a:pt x="204" y="14"/>
                    <a:pt x="204" y="12"/>
                  </a:cubicBezTo>
                  <a:cubicBezTo>
                    <a:pt x="203" y="10"/>
                    <a:pt x="201" y="18"/>
                    <a:pt x="201" y="19"/>
                  </a:cubicBezTo>
                  <a:cubicBezTo>
                    <a:pt x="200" y="19"/>
                    <a:pt x="200" y="12"/>
                    <a:pt x="199" y="9"/>
                  </a:cubicBezTo>
                  <a:cubicBezTo>
                    <a:pt x="199" y="7"/>
                    <a:pt x="195" y="15"/>
                    <a:pt x="195" y="15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1" y="6"/>
                    <a:pt x="191" y="6"/>
                    <a:pt x="191" y="6"/>
                  </a:cubicBezTo>
                  <a:cubicBezTo>
                    <a:pt x="191" y="6"/>
                    <a:pt x="184" y="7"/>
                    <a:pt x="184" y="7"/>
                  </a:cubicBezTo>
                  <a:cubicBezTo>
                    <a:pt x="184" y="7"/>
                    <a:pt x="173" y="0"/>
                    <a:pt x="173" y="0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3" y="11"/>
                    <a:pt x="170" y="11"/>
                    <a:pt x="170" y="11"/>
                  </a:cubicBezTo>
                  <a:cubicBezTo>
                    <a:pt x="169" y="10"/>
                    <a:pt x="170" y="15"/>
                    <a:pt x="170" y="16"/>
                  </a:cubicBezTo>
                  <a:cubicBezTo>
                    <a:pt x="170" y="16"/>
                    <a:pt x="166" y="20"/>
                    <a:pt x="164" y="21"/>
                  </a:cubicBezTo>
                  <a:cubicBezTo>
                    <a:pt x="163" y="22"/>
                    <a:pt x="158" y="15"/>
                    <a:pt x="153" y="14"/>
                  </a:cubicBezTo>
                  <a:cubicBezTo>
                    <a:pt x="148" y="13"/>
                    <a:pt x="148" y="7"/>
                    <a:pt x="148" y="7"/>
                  </a:cubicBezTo>
                  <a:cubicBezTo>
                    <a:pt x="148" y="7"/>
                    <a:pt x="146" y="9"/>
                    <a:pt x="143" y="11"/>
                  </a:cubicBezTo>
                  <a:cubicBezTo>
                    <a:pt x="139" y="12"/>
                    <a:pt x="135" y="4"/>
                    <a:pt x="135" y="4"/>
                  </a:cubicBezTo>
                  <a:cubicBezTo>
                    <a:pt x="135" y="4"/>
                    <a:pt x="128" y="10"/>
                    <a:pt x="128" y="10"/>
                  </a:cubicBezTo>
                  <a:cubicBezTo>
                    <a:pt x="127" y="10"/>
                    <a:pt x="136" y="13"/>
                    <a:pt x="136" y="13"/>
                  </a:cubicBezTo>
                  <a:cubicBezTo>
                    <a:pt x="136" y="13"/>
                    <a:pt x="136" y="15"/>
                    <a:pt x="134" y="17"/>
                  </a:cubicBezTo>
                  <a:cubicBezTo>
                    <a:pt x="133" y="18"/>
                    <a:pt x="140" y="22"/>
                    <a:pt x="140" y="23"/>
                  </a:cubicBezTo>
                  <a:cubicBezTo>
                    <a:pt x="140" y="24"/>
                    <a:pt x="130" y="30"/>
                    <a:pt x="123" y="33"/>
                  </a:cubicBezTo>
                  <a:cubicBezTo>
                    <a:pt x="115" y="36"/>
                    <a:pt x="112" y="28"/>
                    <a:pt x="112" y="28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6"/>
                    <a:pt x="107" y="39"/>
                  </a:cubicBezTo>
                  <a:cubicBezTo>
                    <a:pt x="107" y="42"/>
                    <a:pt x="110" y="41"/>
                    <a:pt x="110" y="42"/>
                  </a:cubicBezTo>
                  <a:cubicBezTo>
                    <a:pt x="111" y="42"/>
                    <a:pt x="108" y="44"/>
                    <a:pt x="109" y="46"/>
                  </a:cubicBezTo>
                  <a:cubicBezTo>
                    <a:pt x="109" y="48"/>
                    <a:pt x="117" y="47"/>
                    <a:pt x="119" y="49"/>
                  </a:cubicBezTo>
                  <a:cubicBezTo>
                    <a:pt x="121" y="52"/>
                    <a:pt x="117" y="57"/>
                    <a:pt x="117" y="57"/>
                  </a:cubicBezTo>
                  <a:cubicBezTo>
                    <a:pt x="117" y="57"/>
                    <a:pt x="115" y="56"/>
                    <a:pt x="113" y="58"/>
                  </a:cubicBezTo>
                  <a:cubicBezTo>
                    <a:pt x="111" y="59"/>
                    <a:pt x="111" y="63"/>
                    <a:pt x="111" y="63"/>
                  </a:cubicBezTo>
                  <a:cubicBezTo>
                    <a:pt x="111" y="63"/>
                    <a:pt x="103" y="56"/>
                    <a:pt x="103" y="56"/>
                  </a:cubicBezTo>
                  <a:cubicBezTo>
                    <a:pt x="102" y="56"/>
                    <a:pt x="102" y="58"/>
                    <a:pt x="98" y="62"/>
                  </a:cubicBezTo>
                  <a:cubicBezTo>
                    <a:pt x="95" y="67"/>
                    <a:pt x="95" y="59"/>
                    <a:pt x="95" y="58"/>
                  </a:cubicBezTo>
                  <a:cubicBezTo>
                    <a:pt x="95" y="58"/>
                    <a:pt x="90" y="58"/>
                    <a:pt x="89" y="58"/>
                  </a:cubicBezTo>
                  <a:cubicBezTo>
                    <a:pt x="87" y="58"/>
                    <a:pt x="88" y="62"/>
                    <a:pt x="88" y="62"/>
                  </a:cubicBezTo>
                  <a:cubicBezTo>
                    <a:pt x="88" y="62"/>
                    <a:pt x="91" y="64"/>
                    <a:pt x="93" y="67"/>
                  </a:cubicBezTo>
                  <a:cubicBezTo>
                    <a:pt x="96" y="69"/>
                    <a:pt x="91" y="70"/>
                    <a:pt x="87" y="71"/>
                  </a:cubicBezTo>
                  <a:cubicBezTo>
                    <a:pt x="83" y="71"/>
                    <a:pt x="86" y="65"/>
                    <a:pt x="86" y="65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6" y="61"/>
                    <a:pt x="73" y="65"/>
                  </a:cubicBezTo>
                  <a:cubicBezTo>
                    <a:pt x="69" y="69"/>
                    <a:pt x="61" y="65"/>
                    <a:pt x="61" y="65"/>
                  </a:cubicBezTo>
                  <a:cubicBezTo>
                    <a:pt x="61" y="65"/>
                    <a:pt x="62" y="58"/>
                    <a:pt x="62" y="57"/>
                  </a:cubicBezTo>
                  <a:cubicBezTo>
                    <a:pt x="62" y="56"/>
                    <a:pt x="59" y="56"/>
                    <a:pt x="59" y="56"/>
                  </a:cubicBezTo>
                  <a:cubicBezTo>
                    <a:pt x="59" y="56"/>
                    <a:pt x="61" y="51"/>
                    <a:pt x="61" y="50"/>
                  </a:cubicBezTo>
                  <a:cubicBezTo>
                    <a:pt x="61" y="49"/>
                    <a:pt x="56" y="50"/>
                    <a:pt x="54" y="51"/>
                  </a:cubicBezTo>
                  <a:cubicBezTo>
                    <a:pt x="51" y="51"/>
                    <a:pt x="49" y="59"/>
                    <a:pt x="48" y="60"/>
                  </a:cubicBezTo>
                  <a:cubicBezTo>
                    <a:pt x="47" y="62"/>
                    <a:pt x="46" y="60"/>
                    <a:pt x="43" y="62"/>
                  </a:cubicBezTo>
                  <a:cubicBezTo>
                    <a:pt x="39" y="65"/>
                    <a:pt x="42" y="77"/>
                    <a:pt x="42" y="81"/>
                  </a:cubicBezTo>
                  <a:cubicBezTo>
                    <a:pt x="42" y="84"/>
                    <a:pt x="39" y="86"/>
                    <a:pt x="37" y="88"/>
                  </a:cubicBezTo>
                  <a:cubicBezTo>
                    <a:pt x="36" y="88"/>
                    <a:pt x="36" y="90"/>
                    <a:pt x="35" y="91"/>
                  </a:cubicBezTo>
                  <a:cubicBezTo>
                    <a:pt x="36" y="94"/>
                    <a:pt x="36" y="97"/>
                    <a:pt x="35" y="99"/>
                  </a:cubicBezTo>
                  <a:cubicBezTo>
                    <a:pt x="32" y="104"/>
                    <a:pt x="14" y="118"/>
                    <a:pt x="14" y="118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5" y="129"/>
                    <a:pt x="2" y="136"/>
                    <a:pt x="4" y="139"/>
                  </a:cubicBezTo>
                  <a:cubicBezTo>
                    <a:pt x="6" y="142"/>
                    <a:pt x="13" y="144"/>
                    <a:pt x="13" y="144"/>
                  </a:cubicBezTo>
                  <a:cubicBezTo>
                    <a:pt x="13" y="145"/>
                    <a:pt x="10" y="146"/>
                    <a:pt x="12" y="147"/>
                  </a:cubicBezTo>
                  <a:cubicBezTo>
                    <a:pt x="14" y="149"/>
                    <a:pt x="21" y="153"/>
                    <a:pt x="21" y="153"/>
                  </a:cubicBezTo>
                  <a:cubicBezTo>
                    <a:pt x="21" y="153"/>
                    <a:pt x="20" y="155"/>
                    <a:pt x="21" y="156"/>
                  </a:cubicBezTo>
                  <a:cubicBezTo>
                    <a:pt x="23" y="157"/>
                    <a:pt x="25" y="158"/>
                    <a:pt x="25" y="158"/>
                  </a:cubicBezTo>
                  <a:cubicBezTo>
                    <a:pt x="25" y="158"/>
                    <a:pt x="24" y="162"/>
                    <a:pt x="25" y="163"/>
                  </a:cubicBezTo>
                  <a:cubicBezTo>
                    <a:pt x="27" y="164"/>
                    <a:pt x="39" y="177"/>
                    <a:pt x="39" y="177"/>
                  </a:cubicBezTo>
                  <a:cubicBezTo>
                    <a:pt x="39" y="177"/>
                    <a:pt x="33" y="181"/>
                    <a:pt x="33" y="183"/>
                  </a:cubicBezTo>
                  <a:cubicBezTo>
                    <a:pt x="33" y="185"/>
                    <a:pt x="38" y="193"/>
                    <a:pt x="34" y="194"/>
                  </a:cubicBezTo>
                  <a:cubicBezTo>
                    <a:pt x="29" y="194"/>
                    <a:pt x="11" y="199"/>
                    <a:pt x="11" y="199"/>
                  </a:cubicBezTo>
                  <a:cubicBezTo>
                    <a:pt x="11" y="199"/>
                    <a:pt x="16" y="204"/>
                    <a:pt x="15" y="205"/>
                  </a:cubicBezTo>
                  <a:cubicBezTo>
                    <a:pt x="15" y="205"/>
                    <a:pt x="11" y="210"/>
                    <a:pt x="11" y="211"/>
                  </a:cubicBezTo>
                  <a:cubicBezTo>
                    <a:pt x="10" y="213"/>
                    <a:pt x="10" y="220"/>
                    <a:pt x="10" y="220"/>
                  </a:cubicBezTo>
                  <a:cubicBezTo>
                    <a:pt x="10" y="220"/>
                    <a:pt x="24" y="221"/>
                    <a:pt x="22" y="223"/>
                  </a:cubicBezTo>
                  <a:cubicBezTo>
                    <a:pt x="19" y="226"/>
                    <a:pt x="14" y="227"/>
                    <a:pt x="13" y="228"/>
                  </a:cubicBezTo>
                  <a:cubicBezTo>
                    <a:pt x="13" y="228"/>
                    <a:pt x="15" y="246"/>
                    <a:pt x="15" y="246"/>
                  </a:cubicBezTo>
                  <a:cubicBezTo>
                    <a:pt x="10" y="249"/>
                    <a:pt x="10" y="249"/>
                    <a:pt x="10" y="249"/>
                  </a:cubicBezTo>
                  <a:cubicBezTo>
                    <a:pt x="10" y="249"/>
                    <a:pt x="9" y="263"/>
                    <a:pt x="7" y="264"/>
                  </a:cubicBezTo>
                  <a:cubicBezTo>
                    <a:pt x="5" y="266"/>
                    <a:pt x="2" y="269"/>
                    <a:pt x="2" y="270"/>
                  </a:cubicBezTo>
                  <a:cubicBezTo>
                    <a:pt x="2" y="271"/>
                    <a:pt x="0" y="278"/>
                    <a:pt x="0" y="278"/>
                  </a:cubicBezTo>
                  <a:cubicBezTo>
                    <a:pt x="0" y="278"/>
                    <a:pt x="5" y="281"/>
                    <a:pt x="5" y="282"/>
                  </a:cubicBezTo>
                  <a:cubicBezTo>
                    <a:pt x="5" y="283"/>
                    <a:pt x="15" y="284"/>
                    <a:pt x="15" y="284"/>
                  </a:cubicBezTo>
                  <a:cubicBezTo>
                    <a:pt x="15" y="284"/>
                    <a:pt x="15" y="280"/>
                    <a:pt x="20" y="282"/>
                  </a:cubicBezTo>
                  <a:cubicBezTo>
                    <a:pt x="25" y="283"/>
                    <a:pt x="36" y="294"/>
                    <a:pt x="36" y="294"/>
                  </a:cubicBezTo>
                  <a:cubicBezTo>
                    <a:pt x="36" y="294"/>
                    <a:pt x="41" y="292"/>
                    <a:pt x="41" y="294"/>
                  </a:cubicBezTo>
                  <a:cubicBezTo>
                    <a:pt x="42" y="296"/>
                    <a:pt x="42" y="298"/>
                    <a:pt x="42" y="298"/>
                  </a:cubicBezTo>
                  <a:cubicBezTo>
                    <a:pt x="45" y="299"/>
                    <a:pt x="45" y="299"/>
                    <a:pt x="45" y="299"/>
                  </a:cubicBezTo>
                  <a:cubicBezTo>
                    <a:pt x="40" y="304"/>
                    <a:pt x="40" y="304"/>
                    <a:pt x="40" y="304"/>
                  </a:cubicBezTo>
                  <a:cubicBezTo>
                    <a:pt x="40" y="304"/>
                    <a:pt x="47" y="312"/>
                    <a:pt x="47" y="312"/>
                  </a:cubicBezTo>
                  <a:cubicBezTo>
                    <a:pt x="47" y="313"/>
                    <a:pt x="46" y="318"/>
                    <a:pt x="47" y="320"/>
                  </a:cubicBezTo>
                  <a:cubicBezTo>
                    <a:pt x="49" y="322"/>
                    <a:pt x="51" y="322"/>
                    <a:pt x="50" y="323"/>
                  </a:cubicBezTo>
                  <a:cubicBezTo>
                    <a:pt x="50" y="325"/>
                    <a:pt x="46" y="324"/>
                    <a:pt x="45" y="328"/>
                  </a:cubicBezTo>
                  <a:cubicBezTo>
                    <a:pt x="44" y="331"/>
                    <a:pt x="47" y="336"/>
                    <a:pt x="47" y="336"/>
                  </a:cubicBezTo>
                  <a:cubicBezTo>
                    <a:pt x="47" y="337"/>
                    <a:pt x="43" y="349"/>
                    <a:pt x="39" y="348"/>
                  </a:cubicBezTo>
                  <a:cubicBezTo>
                    <a:pt x="35" y="348"/>
                    <a:pt x="31" y="346"/>
                    <a:pt x="31" y="346"/>
                  </a:cubicBezTo>
                  <a:cubicBezTo>
                    <a:pt x="25" y="349"/>
                    <a:pt x="25" y="349"/>
                    <a:pt x="25" y="349"/>
                  </a:cubicBezTo>
                  <a:cubicBezTo>
                    <a:pt x="25" y="349"/>
                    <a:pt x="20" y="357"/>
                    <a:pt x="24" y="359"/>
                  </a:cubicBezTo>
                  <a:cubicBezTo>
                    <a:pt x="28" y="361"/>
                    <a:pt x="40" y="364"/>
                    <a:pt x="40" y="365"/>
                  </a:cubicBezTo>
                  <a:cubicBezTo>
                    <a:pt x="40" y="366"/>
                    <a:pt x="39" y="370"/>
                    <a:pt x="39" y="370"/>
                  </a:cubicBezTo>
                  <a:cubicBezTo>
                    <a:pt x="39" y="370"/>
                    <a:pt x="42" y="373"/>
                    <a:pt x="42" y="373"/>
                  </a:cubicBezTo>
                  <a:cubicBezTo>
                    <a:pt x="42" y="373"/>
                    <a:pt x="33" y="377"/>
                    <a:pt x="37" y="380"/>
                  </a:cubicBezTo>
                  <a:cubicBezTo>
                    <a:pt x="41" y="382"/>
                    <a:pt x="43" y="380"/>
                    <a:pt x="43" y="380"/>
                  </a:cubicBezTo>
                  <a:cubicBezTo>
                    <a:pt x="45" y="384"/>
                    <a:pt x="45" y="384"/>
                    <a:pt x="45" y="384"/>
                  </a:cubicBezTo>
                  <a:cubicBezTo>
                    <a:pt x="45" y="384"/>
                    <a:pt x="52" y="377"/>
                    <a:pt x="53" y="378"/>
                  </a:cubicBezTo>
                  <a:cubicBezTo>
                    <a:pt x="53" y="379"/>
                    <a:pt x="59" y="379"/>
                    <a:pt x="59" y="379"/>
                  </a:cubicBezTo>
                  <a:cubicBezTo>
                    <a:pt x="59" y="379"/>
                    <a:pt x="70" y="371"/>
                    <a:pt x="72" y="375"/>
                  </a:cubicBezTo>
                  <a:cubicBezTo>
                    <a:pt x="75" y="380"/>
                    <a:pt x="72" y="383"/>
                    <a:pt x="72" y="383"/>
                  </a:cubicBezTo>
                  <a:cubicBezTo>
                    <a:pt x="69" y="389"/>
                    <a:pt x="69" y="389"/>
                    <a:pt x="69" y="389"/>
                  </a:cubicBezTo>
                  <a:cubicBezTo>
                    <a:pt x="69" y="389"/>
                    <a:pt x="77" y="392"/>
                    <a:pt x="77" y="392"/>
                  </a:cubicBezTo>
                  <a:cubicBezTo>
                    <a:pt x="78" y="392"/>
                    <a:pt x="82" y="406"/>
                    <a:pt x="82" y="406"/>
                  </a:cubicBezTo>
                  <a:cubicBezTo>
                    <a:pt x="93" y="398"/>
                    <a:pt x="93" y="398"/>
                    <a:pt x="93" y="398"/>
                  </a:cubicBezTo>
                  <a:cubicBezTo>
                    <a:pt x="90" y="394"/>
                    <a:pt x="90" y="394"/>
                    <a:pt x="90" y="394"/>
                  </a:cubicBezTo>
                  <a:cubicBezTo>
                    <a:pt x="90" y="394"/>
                    <a:pt x="94" y="392"/>
                    <a:pt x="95" y="392"/>
                  </a:cubicBezTo>
                  <a:cubicBezTo>
                    <a:pt x="95" y="391"/>
                    <a:pt x="99" y="397"/>
                    <a:pt x="99" y="397"/>
                  </a:cubicBezTo>
                  <a:cubicBezTo>
                    <a:pt x="105" y="390"/>
                    <a:pt x="105" y="390"/>
                    <a:pt x="105" y="390"/>
                  </a:cubicBezTo>
                  <a:cubicBezTo>
                    <a:pt x="105" y="390"/>
                    <a:pt x="109" y="398"/>
                    <a:pt x="111" y="398"/>
                  </a:cubicBezTo>
                  <a:cubicBezTo>
                    <a:pt x="113" y="398"/>
                    <a:pt x="116" y="397"/>
                    <a:pt x="116" y="397"/>
                  </a:cubicBezTo>
                  <a:cubicBezTo>
                    <a:pt x="116" y="397"/>
                    <a:pt x="117" y="404"/>
                    <a:pt x="120" y="403"/>
                  </a:cubicBezTo>
                  <a:cubicBezTo>
                    <a:pt x="124" y="402"/>
                    <a:pt x="123" y="398"/>
                    <a:pt x="125" y="400"/>
                  </a:cubicBezTo>
                  <a:cubicBezTo>
                    <a:pt x="126" y="401"/>
                    <a:pt x="128" y="408"/>
                    <a:pt x="130" y="410"/>
                  </a:cubicBezTo>
                  <a:cubicBezTo>
                    <a:pt x="132" y="411"/>
                    <a:pt x="134" y="411"/>
                    <a:pt x="134" y="411"/>
                  </a:cubicBezTo>
                  <a:cubicBezTo>
                    <a:pt x="134" y="411"/>
                    <a:pt x="133" y="417"/>
                    <a:pt x="134" y="418"/>
                  </a:cubicBezTo>
                  <a:cubicBezTo>
                    <a:pt x="136" y="419"/>
                    <a:pt x="137" y="414"/>
                    <a:pt x="140" y="415"/>
                  </a:cubicBezTo>
                  <a:cubicBezTo>
                    <a:pt x="142" y="417"/>
                    <a:pt x="142" y="423"/>
                    <a:pt x="142" y="423"/>
                  </a:cubicBezTo>
                  <a:cubicBezTo>
                    <a:pt x="142" y="423"/>
                    <a:pt x="148" y="425"/>
                    <a:pt x="148" y="425"/>
                  </a:cubicBezTo>
                  <a:cubicBezTo>
                    <a:pt x="148" y="425"/>
                    <a:pt x="151" y="421"/>
                    <a:pt x="151" y="421"/>
                  </a:cubicBezTo>
                  <a:cubicBezTo>
                    <a:pt x="152" y="425"/>
                    <a:pt x="152" y="425"/>
                    <a:pt x="152" y="425"/>
                  </a:cubicBezTo>
                  <a:cubicBezTo>
                    <a:pt x="152" y="425"/>
                    <a:pt x="147" y="431"/>
                    <a:pt x="149" y="432"/>
                  </a:cubicBezTo>
                  <a:cubicBezTo>
                    <a:pt x="151" y="433"/>
                    <a:pt x="156" y="428"/>
                    <a:pt x="156" y="428"/>
                  </a:cubicBezTo>
                  <a:cubicBezTo>
                    <a:pt x="156" y="428"/>
                    <a:pt x="161" y="431"/>
                    <a:pt x="163" y="431"/>
                  </a:cubicBezTo>
                  <a:cubicBezTo>
                    <a:pt x="165" y="431"/>
                    <a:pt x="170" y="426"/>
                    <a:pt x="170" y="430"/>
                  </a:cubicBezTo>
                  <a:cubicBezTo>
                    <a:pt x="171" y="434"/>
                    <a:pt x="172" y="443"/>
                    <a:pt x="172" y="443"/>
                  </a:cubicBezTo>
                  <a:cubicBezTo>
                    <a:pt x="172" y="443"/>
                    <a:pt x="178" y="440"/>
                    <a:pt x="178" y="442"/>
                  </a:cubicBezTo>
                  <a:cubicBezTo>
                    <a:pt x="178" y="445"/>
                    <a:pt x="180" y="450"/>
                    <a:pt x="180" y="450"/>
                  </a:cubicBezTo>
                  <a:cubicBezTo>
                    <a:pt x="180" y="450"/>
                    <a:pt x="188" y="449"/>
                    <a:pt x="189" y="450"/>
                  </a:cubicBezTo>
                  <a:cubicBezTo>
                    <a:pt x="189" y="450"/>
                    <a:pt x="188" y="452"/>
                    <a:pt x="189" y="452"/>
                  </a:cubicBezTo>
                  <a:cubicBezTo>
                    <a:pt x="190" y="452"/>
                    <a:pt x="194" y="452"/>
                    <a:pt x="195" y="452"/>
                  </a:cubicBezTo>
                  <a:cubicBezTo>
                    <a:pt x="195" y="452"/>
                    <a:pt x="194" y="456"/>
                    <a:pt x="197" y="457"/>
                  </a:cubicBezTo>
                  <a:cubicBezTo>
                    <a:pt x="199" y="458"/>
                    <a:pt x="208" y="459"/>
                    <a:pt x="209" y="459"/>
                  </a:cubicBezTo>
                  <a:cubicBezTo>
                    <a:pt x="210" y="459"/>
                    <a:pt x="226" y="446"/>
                    <a:pt x="226" y="446"/>
                  </a:cubicBezTo>
                  <a:cubicBezTo>
                    <a:pt x="227" y="445"/>
                    <a:pt x="225" y="440"/>
                    <a:pt x="231" y="441"/>
                  </a:cubicBezTo>
                  <a:cubicBezTo>
                    <a:pt x="237" y="442"/>
                    <a:pt x="233" y="463"/>
                    <a:pt x="234" y="463"/>
                  </a:cubicBezTo>
                  <a:cubicBezTo>
                    <a:pt x="234" y="463"/>
                    <a:pt x="240" y="465"/>
                    <a:pt x="240" y="465"/>
                  </a:cubicBezTo>
                  <a:cubicBezTo>
                    <a:pt x="240" y="465"/>
                    <a:pt x="241" y="462"/>
                    <a:pt x="243" y="462"/>
                  </a:cubicBezTo>
                  <a:cubicBezTo>
                    <a:pt x="244" y="462"/>
                    <a:pt x="251" y="463"/>
                    <a:pt x="251" y="463"/>
                  </a:cubicBezTo>
                  <a:cubicBezTo>
                    <a:pt x="252" y="463"/>
                    <a:pt x="254" y="451"/>
                    <a:pt x="260" y="455"/>
                  </a:cubicBezTo>
                  <a:cubicBezTo>
                    <a:pt x="266" y="458"/>
                    <a:pt x="267" y="462"/>
                    <a:pt x="268" y="462"/>
                  </a:cubicBezTo>
                  <a:cubicBezTo>
                    <a:pt x="269" y="463"/>
                    <a:pt x="273" y="460"/>
                    <a:pt x="273" y="462"/>
                  </a:cubicBezTo>
                  <a:cubicBezTo>
                    <a:pt x="274" y="465"/>
                    <a:pt x="274" y="469"/>
                    <a:pt x="275" y="468"/>
                  </a:cubicBezTo>
                  <a:cubicBezTo>
                    <a:pt x="275" y="468"/>
                    <a:pt x="277" y="467"/>
                    <a:pt x="279" y="467"/>
                  </a:cubicBezTo>
                  <a:cubicBezTo>
                    <a:pt x="281" y="468"/>
                    <a:pt x="291" y="470"/>
                    <a:pt x="292" y="471"/>
                  </a:cubicBezTo>
                  <a:cubicBezTo>
                    <a:pt x="292" y="473"/>
                    <a:pt x="293" y="478"/>
                    <a:pt x="293" y="479"/>
                  </a:cubicBezTo>
                  <a:cubicBezTo>
                    <a:pt x="294" y="479"/>
                    <a:pt x="299" y="480"/>
                    <a:pt x="298" y="481"/>
                  </a:cubicBezTo>
                  <a:cubicBezTo>
                    <a:pt x="298" y="482"/>
                    <a:pt x="297" y="488"/>
                    <a:pt x="299" y="489"/>
                  </a:cubicBezTo>
                  <a:cubicBezTo>
                    <a:pt x="302" y="490"/>
                    <a:pt x="308" y="495"/>
                    <a:pt x="310" y="498"/>
                  </a:cubicBezTo>
                  <a:cubicBezTo>
                    <a:pt x="312" y="501"/>
                    <a:pt x="310" y="511"/>
                    <a:pt x="315" y="511"/>
                  </a:cubicBezTo>
                  <a:cubicBezTo>
                    <a:pt x="320" y="511"/>
                    <a:pt x="319" y="506"/>
                    <a:pt x="321" y="506"/>
                  </a:cubicBezTo>
                  <a:cubicBezTo>
                    <a:pt x="324" y="506"/>
                    <a:pt x="333" y="510"/>
                    <a:pt x="335" y="508"/>
                  </a:cubicBezTo>
                  <a:cubicBezTo>
                    <a:pt x="337" y="506"/>
                    <a:pt x="339" y="502"/>
                    <a:pt x="340" y="502"/>
                  </a:cubicBezTo>
                  <a:cubicBezTo>
                    <a:pt x="341" y="502"/>
                    <a:pt x="348" y="503"/>
                    <a:pt x="348" y="502"/>
                  </a:cubicBezTo>
                  <a:cubicBezTo>
                    <a:pt x="348" y="502"/>
                    <a:pt x="353" y="489"/>
                    <a:pt x="353" y="489"/>
                  </a:cubicBezTo>
                  <a:cubicBezTo>
                    <a:pt x="353" y="490"/>
                    <a:pt x="356" y="497"/>
                    <a:pt x="357" y="497"/>
                  </a:cubicBezTo>
                  <a:cubicBezTo>
                    <a:pt x="358" y="497"/>
                    <a:pt x="363" y="497"/>
                    <a:pt x="362" y="498"/>
                  </a:cubicBezTo>
                  <a:cubicBezTo>
                    <a:pt x="362" y="500"/>
                    <a:pt x="357" y="503"/>
                    <a:pt x="359" y="503"/>
                  </a:cubicBezTo>
                  <a:cubicBezTo>
                    <a:pt x="361" y="503"/>
                    <a:pt x="368" y="503"/>
                    <a:pt x="368" y="507"/>
                  </a:cubicBezTo>
                  <a:cubicBezTo>
                    <a:pt x="367" y="511"/>
                    <a:pt x="365" y="512"/>
                    <a:pt x="366" y="512"/>
                  </a:cubicBezTo>
                  <a:cubicBezTo>
                    <a:pt x="367" y="513"/>
                    <a:pt x="375" y="516"/>
                    <a:pt x="376" y="516"/>
                  </a:cubicBezTo>
                  <a:cubicBezTo>
                    <a:pt x="376" y="516"/>
                    <a:pt x="380" y="509"/>
                    <a:pt x="381" y="509"/>
                  </a:cubicBezTo>
                  <a:cubicBezTo>
                    <a:pt x="381" y="509"/>
                    <a:pt x="389" y="509"/>
                    <a:pt x="389" y="509"/>
                  </a:cubicBezTo>
                  <a:cubicBezTo>
                    <a:pt x="389" y="509"/>
                    <a:pt x="390" y="507"/>
                    <a:pt x="390" y="508"/>
                  </a:cubicBezTo>
                  <a:cubicBezTo>
                    <a:pt x="391" y="508"/>
                    <a:pt x="394" y="512"/>
                    <a:pt x="400" y="510"/>
                  </a:cubicBezTo>
                  <a:cubicBezTo>
                    <a:pt x="405" y="509"/>
                    <a:pt x="409" y="503"/>
                    <a:pt x="409" y="503"/>
                  </a:cubicBezTo>
                  <a:cubicBezTo>
                    <a:pt x="409" y="503"/>
                    <a:pt x="411" y="515"/>
                    <a:pt x="414" y="511"/>
                  </a:cubicBezTo>
                  <a:cubicBezTo>
                    <a:pt x="416" y="506"/>
                    <a:pt x="415" y="501"/>
                    <a:pt x="416" y="501"/>
                  </a:cubicBezTo>
                  <a:cubicBezTo>
                    <a:pt x="416" y="501"/>
                    <a:pt x="427" y="490"/>
                    <a:pt x="427" y="490"/>
                  </a:cubicBezTo>
                  <a:cubicBezTo>
                    <a:pt x="427" y="490"/>
                    <a:pt x="427" y="490"/>
                    <a:pt x="428" y="490"/>
                  </a:cubicBezTo>
                  <a:cubicBezTo>
                    <a:pt x="427" y="487"/>
                    <a:pt x="429" y="482"/>
                    <a:pt x="428" y="481"/>
                  </a:cubicBezTo>
                  <a:cubicBezTo>
                    <a:pt x="428" y="481"/>
                    <a:pt x="423" y="475"/>
                    <a:pt x="423" y="475"/>
                  </a:cubicBezTo>
                  <a:cubicBezTo>
                    <a:pt x="423" y="474"/>
                    <a:pt x="434" y="474"/>
                    <a:pt x="435" y="474"/>
                  </a:cubicBezTo>
                  <a:cubicBezTo>
                    <a:pt x="435" y="473"/>
                    <a:pt x="436" y="468"/>
                    <a:pt x="438" y="462"/>
                  </a:cubicBezTo>
                  <a:cubicBezTo>
                    <a:pt x="440" y="456"/>
                    <a:pt x="445" y="454"/>
                    <a:pt x="445" y="454"/>
                  </a:cubicBezTo>
                  <a:cubicBezTo>
                    <a:pt x="445" y="454"/>
                    <a:pt x="433" y="443"/>
                    <a:pt x="433" y="443"/>
                  </a:cubicBezTo>
                  <a:cubicBezTo>
                    <a:pt x="433" y="442"/>
                    <a:pt x="438" y="442"/>
                    <a:pt x="438" y="442"/>
                  </a:cubicBezTo>
                  <a:cubicBezTo>
                    <a:pt x="438" y="442"/>
                    <a:pt x="438" y="437"/>
                    <a:pt x="439" y="434"/>
                  </a:cubicBezTo>
                  <a:cubicBezTo>
                    <a:pt x="440" y="432"/>
                    <a:pt x="445" y="435"/>
                    <a:pt x="445" y="435"/>
                  </a:cubicBezTo>
                  <a:cubicBezTo>
                    <a:pt x="445" y="435"/>
                    <a:pt x="447" y="427"/>
                    <a:pt x="447" y="426"/>
                  </a:cubicBezTo>
                  <a:cubicBezTo>
                    <a:pt x="447" y="426"/>
                    <a:pt x="451" y="423"/>
                    <a:pt x="451" y="423"/>
                  </a:cubicBezTo>
                  <a:cubicBezTo>
                    <a:pt x="451" y="423"/>
                    <a:pt x="437" y="414"/>
                    <a:pt x="436" y="412"/>
                  </a:cubicBezTo>
                  <a:cubicBezTo>
                    <a:pt x="434" y="410"/>
                    <a:pt x="444" y="398"/>
                    <a:pt x="444" y="398"/>
                  </a:cubicBezTo>
                  <a:cubicBezTo>
                    <a:pt x="444" y="398"/>
                    <a:pt x="450" y="399"/>
                    <a:pt x="450" y="399"/>
                  </a:cubicBezTo>
                  <a:cubicBezTo>
                    <a:pt x="451" y="399"/>
                    <a:pt x="453" y="396"/>
                    <a:pt x="453" y="396"/>
                  </a:cubicBezTo>
                  <a:cubicBezTo>
                    <a:pt x="449" y="391"/>
                    <a:pt x="449" y="391"/>
                    <a:pt x="449" y="391"/>
                  </a:cubicBezTo>
                  <a:cubicBezTo>
                    <a:pt x="449" y="391"/>
                    <a:pt x="450" y="380"/>
                    <a:pt x="450" y="380"/>
                  </a:cubicBezTo>
                  <a:cubicBezTo>
                    <a:pt x="451" y="379"/>
                    <a:pt x="458" y="381"/>
                    <a:pt x="458" y="381"/>
                  </a:cubicBezTo>
                  <a:cubicBezTo>
                    <a:pt x="466" y="383"/>
                    <a:pt x="466" y="383"/>
                    <a:pt x="466" y="383"/>
                  </a:cubicBezTo>
                  <a:cubicBezTo>
                    <a:pt x="466" y="383"/>
                    <a:pt x="469" y="381"/>
                    <a:pt x="470" y="380"/>
                  </a:cubicBezTo>
                  <a:cubicBezTo>
                    <a:pt x="470" y="379"/>
                    <a:pt x="466" y="377"/>
                    <a:pt x="466" y="377"/>
                  </a:cubicBezTo>
                  <a:cubicBezTo>
                    <a:pt x="469" y="373"/>
                    <a:pt x="469" y="373"/>
                    <a:pt x="469" y="373"/>
                  </a:cubicBezTo>
                  <a:cubicBezTo>
                    <a:pt x="469" y="373"/>
                    <a:pt x="467" y="370"/>
                    <a:pt x="465" y="366"/>
                  </a:cubicBezTo>
                  <a:cubicBezTo>
                    <a:pt x="463" y="362"/>
                    <a:pt x="467" y="360"/>
                    <a:pt x="467" y="360"/>
                  </a:cubicBezTo>
                  <a:cubicBezTo>
                    <a:pt x="467" y="360"/>
                    <a:pt x="468" y="360"/>
                    <a:pt x="458" y="358"/>
                  </a:cubicBezTo>
                  <a:cubicBezTo>
                    <a:pt x="448" y="357"/>
                    <a:pt x="456" y="349"/>
                    <a:pt x="456" y="349"/>
                  </a:cubicBezTo>
                  <a:cubicBezTo>
                    <a:pt x="456" y="349"/>
                    <a:pt x="449" y="348"/>
                    <a:pt x="445" y="344"/>
                  </a:cubicBezTo>
                  <a:cubicBezTo>
                    <a:pt x="442" y="339"/>
                    <a:pt x="454" y="333"/>
                    <a:pt x="454" y="333"/>
                  </a:cubicBezTo>
                  <a:cubicBezTo>
                    <a:pt x="453" y="330"/>
                    <a:pt x="453" y="330"/>
                    <a:pt x="453" y="330"/>
                  </a:cubicBezTo>
                  <a:cubicBezTo>
                    <a:pt x="453" y="330"/>
                    <a:pt x="457" y="328"/>
                    <a:pt x="458" y="328"/>
                  </a:cubicBezTo>
                  <a:cubicBezTo>
                    <a:pt x="459" y="328"/>
                    <a:pt x="461" y="331"/>
                    <a:pt x="461" y="331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8"/>
                    <a:pt x="456" y="319"/>
                    <a:pt x="455" y="318"/>
                  </a:cubicBezTo>
                  <a:cubicBezTo>
                    <a:pt x="455" y="317"/>
                    <a:pt x="455" y="314"/>
                    <a:pt x="456" y="311"/>
                  </a:cubicBezTo>
                  <a:cubicBezTo>
                    <a:pt x="457" y="309"/>
                    <a:pt x="453" y="309"/>
                    <a:pt x="453" y="307"/>
                  </a:cubicBezTo>
                  <a:cubicBezTo>
                    <a:pt x="452" y="305"/>
                    <a:pt x="456" y="302"/>
                    <a:pt x="456" y="302"/>
                  </a:cubicBezTo>
                  <a:cubicBezTo>
                    <a:pt x="458" y="306"/>
                    <a:pt x="458" y="306"/>
                    <a:pt x="458" y="306"/>
                  </a:cubicBezTo>
                  <a:cubicBezTo>
                    <a:pt x="458" y="306"/>
                    <a:pt x="461" y="305"/>
                    <a:pt x="462" y="304"/>
                  </a:cubicBezTo>
                  <a:cubicBezTo>
                    <a:pt x="462" y="304"/>
                    <a:pt x="469" y="304"/>
                    <a:pt x="469" y="304"/>
                  </a:cubicBezTo>
                  <a:cubicBezTo>
                    <a:pt x="482" y="296"/>
                    <a:pt x="482" y="296"/>
                    <a:pt x="482" y="296"/>
                  </a:cubicBezTo>
                  <a:cubicBezTo>
                    <a:pt x="474" y="285"/>
                    <a:pt x="474" y="285"/>
                    <a:pt x="474" y="285"/>
                  </a:cubicBezTo>
                  <a:cubicBezTo>
                    <a:pt x="474" y="285"/>
                    <a:pt x="476" y="284"/>
                    <a:pt x="477" y="284"/>
                  </a:cubicBezTo>
                  <a:cubicBezTo>
                    <a:pt x="478" y="283"/>
                    <a:pt x="498" y="295"/>
                    <a:pt x="498" y="295"/>
                  </a:cubicBezTo>
                  <a:cubicBezTo>
                    <a:pt x="503" y="291"/>
                    <a:pt x="503" y="291"/>
                    <a:pt x="503" y="291"/>
                  </a:cubicBezTo>
                  <a:cubicBezTo>
                    <a:pt x="503" y="291"/>
                    <a:pt x="499" y="286"/>
                    <a:pt x="497" y="284"/>
                  </a:cubicBezTo>
                  <a:cubicBezTo>
                    <a:pt x="495" y="281"/>
                    <a:pt x="502" y="275"/>
                    <a:pt x="503" y="273"/>
                  </a:cubicBezTo>
                  <a:cubicBezTo>
                    <a:pt x="505" y="271"/>
                    <a:pt x="499" y="268"/>
                    <a:pt x="497" y="266"/>
                  </a:cubicBezTo>
                  <a:cubicBezTo>
                    <a:pt x="494" y="264"/>
                    <a:pt x="495" y="255"/>
                    <a:pt x="495" y="254"/>
                  </a:cubicBezTo>
                  <a:cubicBezTo>
                    <a:pt x="495" y="253"/>
                    <a:pt x="492" y="247"/>
                    <a:pt x="492" y="246"/>
                  </a:cubicBezTo>
                  <a:cubicBezTo>
                    <a:pt x="492" y="244"/>
                    <a:pt x="490" y="243"/>
                    <a:pt x="489" y="242"/>
                  </a:cubicBezTo>
                  <a:cubicBezTo>
                    <a:pt x="489" y="240"/>
                    <a:pt x="491" y="238"/>
                    <a:pt x="492" y="238"/>
                  </a:cubicBezTo>
                  <a:cubicBezTo>
                    <a:pt x="492" y="238"/>
                    <a:pt x="497" y="241"/>
                    <a:pt x="497" y="241"/>
                  </a:cubicBezTo>
                  <a:cubicBezTo>
                    <a:pt x="497" y="241"/>
                    <a:pt x="498" y="239"/>
                    <a:pt x="500" y="236"/>
                  </a:cubicBezTo>
                  <a:cubicBezTo>
                    <a:pt x="502" y="233"/>
                    <a:pt x="505" y="236"/>
                    <a:pt x="505" y="236"/>
                  </a:cubicBezTo>
                  <a:cubicBezTo>
                    <a:pt x="506" y="231"/>
                    <a:pt x="506" y="231"/>
                    <a:pt x="506" y="23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15" y="218"/>
                    <a:pt x="513" y="207"/>
                    <a:pt x="512" y="205"/>
                  </a:cubicBezTo>
                  <a:cubicBezTo>
                    <a:pt x="512" y="202"/>
                    <a:pt x="517" y="202"/>
                    <a:pt x="517" y="202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0" name="Freeform 466"/>
            <p:cNvSpPr>
              <a:spLocks/>
            </p:cNvSpPr>
            <p:nvPr/>
          </p:nvSpPr>
          <p:spPr bwMode="auto">
            <a:xfrm>
              <a:off x="3080" y="1688"/>
              <a:ext cx="480" cy="722"/>
            </a:xfrm>
            <a:custGeom>
              <a:avLst/>
              <a:gdLst/>
              <a:ahLst/>
              <a:cxnLst>
                <a:cxn ang="0">
                  <a:pos x="108" y="597"/>
                </a:cxn>
                <a:cxn ang="0">
                  <a:pos x="139" y="589"/>
                </a:cxn>
                <a:cxn ang="0">
                  <a:pos x="169" y="589"/>
                </a:cxn>
                <a:cxn ang="0">
                  <a:pos x="182" y="557"/>
                </a:cxn>
                <a:cxn ang="0">
                  <a:pos x="203" y="559"/>
                </a:cxn>
                <a:cxn ang="0">
                  <a:pos x="238" y="577"/>
                </a:cxn>
                <a:cxn ang="0">
                  <a:pos x="249" y="562"/>
                </a:cxn>
                <a:cxn ang="0">
                  <a:pos x="270" y="546"/>
                </a:cxn>
                <a:cxn ang="0">
                  <a:pos x="282" y="513"/>
                </a:cxn>
                <a:cxn ang="0">
                  <a:pos x="310" y="473"/>
                </a:cxn>
                <a:cxn ang="0">
                  <a:pos x="329" y="470"/>
                </a:cxn>
                <a:cxn ang="0">
                  <a:pos x="352" y="486"/>
                </a:cxn>
                <a:cxn ang="0">
                  <a:pos x="368" y="513"/>
                </a:cxn>
                <a:cxn ang="0">
                  <a:pos x="402" y="477"/>
                </a:cxn>
                <a:cxn ang="0">
                  <a:pos x="400" y="434"/>
                </a:cxn>
                <a:cxn ang="0">
                  <a:pos x="366" y="437"/>
                </a:cxn>
                <a:cxn ang="0">
                  <a:pos x="349" y="430"/>
                </a:cxn>
                <a:cxn ang="0">
                  <a:pos x="345" y="410"/>
                </a:cxn>
                <a:cxn ang="0">
                  <a:pos x="322" y="403"/>
                </a:cxn>
                <a:cxn ang="0">
                  <a:pos x="315" y="372"/>
                </a:cxn>
                <a:cxn ang="0">
                  <a:pos x="294" y="346"/>
                </a:cxn>
                <a:cxn ang="0">
                  <a:pos x="287" y="308"/>
                </a:cxn>
                <a:cxn ang="0">
                  <a:pos x="282" y="246"/>
                </a:cxn>
                <a:cxn ang="0">
                  <a:pos x="289" y="244"/>
                </a:cxn>
                <a:cxn ang="0">
                  <a:pos x="292" y="216"/>
                </a:cxn>
                <a:cxn ang="0">
                  <a:pos x="281" y="196"/>
                </a:cxn>
                <a:cxn ang="0">
                  <a:pos x="275" y="163"/>
                </a:cxn>
                <a:cxn ang="0">
                  <a:pos x="318" y="128"/>
                </a:cxn>
                <a:cxn ang="0">
                  <a:pos x="322" y="99"/>
                </a:cxn>
                <a:cxn ang="0">
                  <a:pos x="325" y="50"/>
                </a:cxn>
                <a:cxn ang="0">
                  <a:pos x="335" y="20"/>
                </a:cxn>
                <a:cxn ang="0">
                  <a:pos x="317" y="0"/>
                </a:cxn>
                <a:cxn ang="0">
                  <a:pos x="297" y="15"/>
                </a:cxn>
                <a:cxn ang="0">
                  <a:pos x="294" y="29"/>
                </a:cxn>
                <a:cxn ang="0">
                  <a:pos x="274" y="48"/>
                </a:cxn>
                <a:cxn ang="0">
                  <a:pos x="248" y="46"/>
                </a:cxn>
                <a:cxn ang="0">
                  <a:pos x="200" y="52"/>
                </a:cxn>
                <a:cxn ang="0">
                  <a:pos x="135" y="96"/>
                </a:cxn>
                <a:cxn ang="0">
                  <a:pos x="105" y="76"/>
                </a:cxn>
                <a:cxn ang="0">
                  <a:pos x="97" y="90"/>
                </a:cxn>
                <a:cxn ang="0">
                  <a:pos x="78" y="139"/>
                </a:cxn>
                <a:cxn ang="0">
                  <a:pos x="35" y="157"/>
                </a:cxn>
                <a:cxn ang="0">
                  <a:pos x="39" y="195"/>
                </a:cxn>
                <a:cxn ang="0">
                  <a:pos x="3" y="252"/>
                </a:cxn>
                <a:cxn ang="0">
                  <a:pos x="46" y="292"/>
                </a:cxn>
                <a:cxn ang="0">
                  <a:pos x="52" y="348"/>
                </a:cxn>
                <a:cxn ang="0">
                  <a:pos x="38" y="410"/>
                </a:cxn>
                <a:cxn ang="0">
                  <a:pos x="21" y="450"/>
                </a:cxn>
                <a:cxn ang="0">
                  <a:pos x="38" y="502"/>
                </a:cxn>
                <a:cxn ang="0">
                  <a:pos x="46" y="563"/>
                </a:cxn>
                <a:cxn ang="0">
                  <a:pos x="92" y="587"/>
                </a:cxn>
                <a:cxn ang="0">
                  <a:pos x="82" y="615"/>
                </a:cxn>
              </a:cxnLst>
              <a:rect l="0" t="0" r="r" b="b"/>
              <a:pathLst>
                <a:path w="412" h="619">
                  <a:moveTo>
                    <a:pt x="92" y="618"/>
                  </a:moveTo>
                  <a:cubicBezTo>
                    <a:pt x="92" y="617"/>
                    <a:pt x="93" y="608"/>
                    <a:pt x="94" y="608"/>
                  </a:cubicBezTo>
                  <a:cubicBezTo>
                    <a:pt x="95" y="608"/>
                    <a:pt x="108" y="606"/>
                    <a:pt x="108" y="606"/>
                  </a:cubicBezTo>
                  <a:cubicBezTo>
                    <a:pt x="108" y="597"/>
                    <a:pt x="108" y="597"/>
                    <a:pt x="108" y="597"/>
                  </a:cubicBezTo>
                  <a:cubicBezTo>
                    <a:pt x="119" y="597"/>
                    <a:pt x="119" y="597"/>
                    <a:pt x="119" y="597"/>
                  </a:cubicBezTo>
                  <a:cubicBezTo>
                    <a:pt x="121" y="590"/>
                    <a:pt x="121" y="590"/>
                    <a:pt x="121" y="590"/>
                  </a:cubicBezTo>
                  <a:cubicBezTo>
                    <a:pt x="121" y="590"/>
                    <a:pt x="136" y="578"/>
                    <a:pt x="137" y="581"/>
                  </a:cubicBezTo>
                  <a:cubicBezTo>
                    <a:pt x="139" y="583"/>
                    <a:pt x="139" y="589"/>
                    <a:pt x="139" y="589"/>
                  </a:cubicBezTo>
                  <a:cubicBezTo>
                    <a:pt x="139" y="589"/>
                    <a:pt x="146" y="587"/>
                    <a:pt x="146" y="587"/>
                  </a:cubicBezTo>
                  <a:cubicBezTo>
                    <a:pt x="147" y="587"/>
                    <a:pt x="162" y="604"/>
                    <a:pt x="163" y="601"/>
                  </a:cubicBezTo>
                  <a:cubicBezTo>
                    <a:pt x="163" y="599"/>
                    <a:pt x="162" y="592"/>
                    <a:pt x="163" y="591"/>
                  </a:cubicBezTo>
                  <a:cubicBezTo>
                    <a:pt x="164" y="591"/>
                    <a:pt x="169" y="589"/>
                    <a:pt x="169" y="589"/>
                  </a:cubicBezTo>
                  <a:cubicBezTo>
                    <a:pt x="169" y="589"/>
                    <a:pt x="167" y="580"/>
                    <a:pt x="167" y="579"/>
                  </a:cubicBezTo>
                  <a:cubicBezTo>
                    <a:pt x="168" y="579"/>
                    <a:pt x="174" y="578"/>
                    <a:pt x="174" y="578"/>
                  </a:cubicBezTo>
                  <a:cubicBezTo>
                    <a:pt x="174" y="578"/>
                    <a:pt x="167" y="558"/>
                    <a:pt x="172" y="558"/>
                  </a:cubicBezTo>
                  <a:cubicBezTo>
                    <a:pt x="177" y="558"/>
                    <a:pt x="182" y="555"/>
                    <a:pt x="182" y="557"/>
                  </a:cubicBezTo>
                  <a:cubicBezTo>
                    <a:pt x="182" y="559"/>
                    <a:pt x="182" y="561"/>
                    <a:pt x="182" y="560"/>
                  </a:cubicBezTo>
                  <a:cubicBezTo>
                    <a:pt x="182" y="560"/>
                    <a:pt x="189" y="554"/>
                    <a:pt x="191" y="557"/>
                  </a:cubicBezTo>
                  <a:cubicBezTo>
                    <a:pt x="194" y="559"/>
                    <a:pt x="198" y="565"/>
                    <a:pt x="199" y="563"/>
                  </a:cubicBezTo>
                  <a:cubicBezTo>
                    <a:pt x="201" y="562"/>
                    <a:pt x="202" y="557"/>
                    <a:pt x="203" y="559"/>
                  </a:cubicBezTo>
                  <a:cubicBezTo>
                    <a:pt x="203" y="560"/>
                    <a:pt x="215" y="571"/>
                    <a:pt x="218" y="575"/>
                  </a:cubicBezTo>
                  <a:cubicBezTo>
                    <a:pt x="222" y="578"/>
                    <a:pt x="227" y="585"/>
                    <a:pt x="227" y="585"/>
                  </a:cubicBezTo>
                  <a:cubicBezTo>
                    <a:pt x="227" y="585"/>
                    <a:pt x="231" y="574"/>
                    <a:pt x="234" y="574"/>
                  </a:cubicBezTo>
                  <a:cubicBezTo>
                    <a:pt x="236" y="575"/>
                    <a:pt x="238" y="577"/>
                    <a:pt x="238" y="577"/>
                  </a:cubicBezTo>
                  <a:cubicBezTo>
                    <a:pt x="238" y="577"/>
                    <a:pt x="240" y="574"/>
                    <a:pt x="240" y="574"/>
                  </a:cubicBezTo>
                  <a:cubicBezTo>
                    <a:pt x="240" y="574"/>
                    <a:pt x="235" y="572"/>
                    <a:pt x="237" y="569"/>
                  </a:cubicBezTo>
                  <a:cubicBezTo>
                    <a:pt x="240" y="567"/>
                    <a:pt x="242" y="562"/>
                    <a:pt x="243" y="562"/>
                  </a:cubicBezTo>
                  <a:cubicBezTo>
                    <a:pt x="243" y="562"/>
                    <a:pt x="248" y="567"/>
                    <a:pt x="249" y="562"/>
                  </a:cubicBezTo>
                  <a:cubicBezTo>
                    <a:pt x="250" y="557"/>
                    <a:pt x="249" y="547"/>
                    <a:pt x="249" y="547"/>
                  </a:cubicBezTo>
                  <a:cubicBezTo>
                    <a:pt x="249" y="547"/>
                    <a:pt x="255" y="548"/>
                    <a:pt x="258" y="546"/>
                  </a:cubicBezTo>
                  <a:cubicBezTo>
                    <a:pt x="261" y="545"/>
                    <a:pt x="260" y="545"/>
                    <a:pt x="263" y="545"/>
                  </a:cubicBezTo>
                  <a:cubicBezTo>
                    <a:pt x="267" y="545"/>
                    <a:pt x="270" y="546"/>
                    <a:pt x="270" y="546"/>
                  </a:cubicBezTo>
                  <a:cubicBezTo>
                    <a:pt x="270" y="546"/>
                    <a:pt x="270" y="536"/>
                    <a:pt x="271" y="533"/>
                  </a:cubicBezTo>
                  <a:cubicBezTo>
                    <a:pt x="272" y="530"/>
                    <a:pt x="277" y="526"/>
                    <a:pt x="276" y="524"/>
                  </a:cubicBezTo>
                  <a:cubicBezTo>
                    <a:pt x="275" y="522"/>
                    <a:pt x="271" y="521"/>
                    <a:pt x="275" y="519"/>
                  </a:cubicBezTo>
                  <a:cubicBezTo>
                    <a:pt x="280" y="516"/>
                    <a:pt x="282" y="513"/>
                    <a:pt x="282" y="513"/>
                  </a:cubicBezTo>
                  <a:cubicBezTo>
                    <a:pt x="281" y="512"/>
                    <a:pt x="278" y="502"/>
                    <a:pt x="279" y="501"/>
                  </a:cubicBezTo>
                  <a:cubicBezTo>
                    <a:pt x="279" y="501"/>
                    <a:pt x="294" y="494"/>
                    <a:pt x="294" y="494"/>
                  </a:cubicBezTo>
                  <a:cubicBezTo>
                    <a:pt x="294" y="494"/>
                    <a:pt x="310" y="481"/>
                    <a:pt x="310" y="480"/>
                  </a:cubicBezTo>
                  <a:cubicBezTo>
                    <a:pt x="311" y="478"/>
                    <a:pt x="309" y="472"/>
                    <a:pt x="310" y="473"/>
                  </a:cubicBezTo>
                  <a:cubicBezTo>
                    <a:pt x="311" y="473"/>
                    <a:pt x="320" y="476"/>
                    <a:pt x="321" y="473"/>
                  </a:cubicBezTo>
                  <a:cubicBezTo>
                    <a:pt x="321" y="470"/>
                    <a:pt x="313" y="468"/>
                    <a:pt x="313" y="465"/>
                  </a:cubicBezTo>
                  <a:cubicBezTo>
                    <a:pt x="314" y="462"/>
                    <a:pt x="328" y="461"/>
                    <a:pt x="329" y="462"/>
                  </a:cubicBezTo>
                  <a:cubicBezTo>
                    <a:pt x="329" y="464"/>
                    <a:pt x="328" y="470"/>
                    <a:pt x="329" y="470"/>
                  </a:cubicBezTo>
                  <a:cubicBezTo>
                    <a:pt x="329" y="471"/>
                    <a:pt x="333" y="469"/>
                    <a:pt x="333" y="470"/>
                  </a:cubicBezTo>
                  <a:cubicBezTo>
                    <a:pt x="334" y="471"/>
                    <a:pt x="333" y="478"/>
                    <a:pt x="341" y="478"/>
                  </a:cubicBezTo>
                  <a:cubicBezTo>
                    <a:pt x="348" y="479"/>
                    <a:pt x="356" y="478"/>
                    <a:pt x="356" y="478"/>
                  </a:cubicBezTo>
                  <a:cubicBezTo>
                    <a:pt x="356" y="479"/>
                    <a:pt x="352" y="486"/>
                    <a:pt x="352" y="486"/>
                  </a:cubicBezTo>
                  <a:cubicBezTo>
                    <a:pt x="352" y="486"/>
                    <a:pt x="354" y="498"/>
                    <a:pt x="354" y="499"/>
                  </a:cubicBezTo>
                  <a:cubicBezTo>
                    <a:pt x="354" y="499"/>
                    <a:pt x="364" y="494"/>
                    <a:pt x="365" y="499"/>
                  </a:cubicBezTo>
                  <a:cubicBezTo>
                    <a:pt x="366" y="504"/>
                    <a:pt x="357" y="512"/>
                    <a:pt x="357" y="512"/>
                  </a:cubicBezTo>
                  <a:cubicBezTo>
                    <a:pt x="368" y="513"/>
                    <a:pt x="368" y="513"/>
                    <a:pt x="368" y="513"/>
                  </a:cubicBezTo>
                  <a:cubicBezTo>
                    <a:pt x="368" y="513"/>
                    <a:pt x="374" y="522"/>
                    <a:pt x="375" y="522"/>
                  </a:cubicBezTo>
                  <a:cubicBezTo>
                    <a:pt x="375" y="521"/>
                    <a:pt x="380" y="507"/>
                    <a:pt x="381" y="507"/>
                  </a:cubicBezTo>
                  <a:cubicBezTo>
                    <a:pt x="381" y="507"/>
                    <a:pt x="401" y="492"/>
                    <a:pt x="402" y="488"/>
                  </a:cubicBezTo>
                  <a:cubicBezTo>
                    <a:pt x="403" y="483"/>
                    <a:pt x="402" y="478"/>
                    <a:pt x="402" y="477"/>
                  </a:cubicBezTo>
                  <a:cubicBezTo>
                    <a:pt x="402" y="476"/>
                    <a:pt x="408" y="471"/>
                    <a:pt x="412" y="467"/>
                  </a:cubicBezTo>
                  <a:cubicBezTo>
                    <a:pt x="412" y="465"/>
                    <a:pt x="411" y="454"/>
                    <a:pt x="411" y="453"/>
                  </a:cubicBezTo>
                  <a:cubicBezTo>
                    <a:pt x="411" y="453"/>
                    <a:pt x="401" y="442"/>
                    <a:pt x="400" y="441"/>
                  </a:cubicBezTo>
                  <a:cubicBezTo>
                    <a:pt x="399" y="440"/>
                    <a:pt x="400" y="435"/>
                    <a:pt x="400" y="434"/>
                  </a:cubicBezTo>
                  <a:cubicBezTo>
                    <a:pt x="400" y="434"/>
                    <a:pt x="390" y="430"/>
                    <a:pt x="387" y="429"/>
                  </a:cubicBezTo>
                  <a:cubicBezTo>
                    <a:pt x="384" y="427"/>
                    <a:pt x="379" y="428"/>
                    <a:pt x="379" y="428"/>
                  </a:cubicBezTo>
                  <a:cubicBezTo>
                    <a:pt x="379" y="428"/>
                    <a:pt x="379" y="425"/>
                    <a:pt x="379" y="424"/>
                  </a:cubicBezTo>
                  <a:cubicBezTo>
                    <a:pt x="379" y="423"/>
                    <a:pt x="368" y="436"/>
                    <a:pt x="366" y="437"/>
                  </a:cubicBezTo>
                  <a:cubicBezTo>
                    <a:pt x="363" y="438"/>
                    <a:pt x="365" y="432"/>
                    <a:pt x="365" y="432"/>
                  </a:cubicBezTo>
                  <a:cubicBezTo>
                    <a:pt x="358" y="436"/>
                    <a:pt x="358" y="436"/>
                    <a:pt x="358" y="436"/>
                  </a:cubicBezTo>
                  <a:cubicBezTo>
                    <a:pt x="358" y="436"/>
                    <a:pt x="357" y="431"/>
                    <a:pt x="356" y="429"/>
                  </a:cubicBezTo>
                  <a:cubicBezTo>
                    <a:pt x="356" y="427"/>
                    <a:pt x="351" y="430"/>
                    <a:pt x="349" y="430"/>
                  </a:cubicBezTo>
                  <a:cubicBezTo>
                    <a:pt x="347" y="430"/>
                    <a:pt x="348" y="430"/>
                    <a:pt x="346" y="428"/>
                  </a:cubicBezTo>
                  <a:cubicBezTo>
                    <a:pt x="344" y="426"/>
                    <a:pt x="343" y="431"/>
                    <a:pt x="340" y="427"/>
                  </a:cubicBezTo>
                  <a:cubicBezTo>
                    <a:pt x="338" y="423"/>
                    <a:pt x="346" y="422"/>
                    <a:pt x="348" y="420"/>
                  </a:cubicBezTo>
                  <a:cubicBezTo>
                    <a:pt x="351" y="419"/>
                    <a:pt x="345" y="410"/>
                    <a:pt x="345" y="410"/>
                  </a:cubicBezTo>
                  <a:cubicBezTo>
                    <a:pt x="349" y="408"/>
                    <a:pt x="349" y="408"/>
                    <a:pt x="349" y="408"/>
                  </a:cubicBezTo>
                  <a:cubicBezTo>
                    <a:pt x="349" y="408"/>
                    <a:pt x="347" y="399"/>
                    <a:pt x="341" y="396"/>
                  </a:cubicBezTo>
                  <a:cubicBezTo>
                    <a:pt x="335" y="392"/>
                    <a:pt x="330" y="402"/>
                    <a:pt x="330" y="402"/>
                  </a:cubicBezTo>
                  <a:cubicBezTo>
                    <a:pt x="330" y="402"/>
                    <a:pt x="327" y="403"/>
                    <a:pt x="322" y="403"/>
                  </a:cubicBezTo>
                  <a:cubicBezTo>
                    <a:pt x="317" y="402"/>
                    <a:pt x="316" y="394"/>
                    <a:pt x="316" y="393"/>
                  </a:cubicBezTo>
                  <a:cubicBezTo>
                    <a:pt x="316" y="392"/>
                    <a:pt x="314" y="394"/>
                    <a:pt x="311" y="393"/>
                  </a:cubicBezTo>
                  <a:cubicBezTo>
                    <a:pt x="308" y="392"/>
                    <a:pt x="309" y="382"/>
                    <a:pt x="308" y="381"/>
                  </a:cubicBezTo>
                  <a:cubicBezTo>
                    <a:pt x="308" y="380"/>
                    <a:pt x="314" y="379"/>
                    <a:pt x="315" y="372"/>
                  </a:cubicBezTo>
                  <a:cubicBezTo>
                    <a:pt x="316" y="365"/>
                    <a:pt x="306" y="365"/>
                    <a:pt x="306" y="364"/>
                  </a:cubicBezTo>
                  <a:cubicBezTo>
                    <a:pt x="305" y="364"/>
                    <a:pt x="302" y="367"/>
                    <a:pt x="301" y="367"/>
                  </a:cubicBezTo>
                  <a:cubicBezTo>
                    <a:pt x="301" y="367"/>
                    <a:pt x="293" y="364"/>
                    <a:pt x="289" y="358"/>
                  </a:cubicBezTo>
                  <a:cubicBezTo>
                    <a:pt x="284" y="353"/>
                    <a:pt x="294" y="346"/>
                    <a:pt x="294" y="346"/>
                  </a:cubicBezTo>
                  <a:cubicBezTo>
                    <a:pt x="294" y="346"/>
                    <a:pt x="294" y="339"/>
                    <a:pt x="293" y="337"/>
                  </a:cubicBezTo>
                  <a:cubicBezTo>
                    <a:pt x="293" y="334"/>
                    <a:pt x="290" y="334"/>
                    <a:pt x="286" y="330"/>
                  </a:cubicBezTo>
                  <a:cubicBezTo>
                    <a:pt x="283" y="326"/>
                    <a:pt x="289" y="322"/>
                    <a:pt x="289" y="322"/>
                  </a:cubicBezTo>
                  <a:cubicBezTo>
                    <a:pt x="288" y="321"/>
                    <a:pt x="287" y="312"/>
                    <a:pt x="287" y="308"/>
                  </a:cubicBezTo>
                  <a:cubicBezTo>
                    <a:pt x="286" y="303"/>
                    <a:pt x="287" y="296"/>
                    <a:pt x="289" y="289"/>
                  </a:cubicBezTo>
                  <a:cubicBezTo>
                    <a:pt x="291" y="282"/>
                    <a:pt x="298" y="284"/>
                    <a:pt x="298" y="284"/>
                  </a:cubicBezTo>
                  <a:cubicBezTo>
                    <a:pt x="303" y="258"/>
                    <a:pt x="303" y="258"/>
                    <a:pt x="303" y="258"/>
                  </a:cubicBezTo>
                  <a:cubicBezTo>
                    <a:pt x="303" y="258"/>
                    <a:pt x="285" y="247"/>
                    <a:pt x="282" y="246"/>
                  </a:cubicBezTo>
                  <a:cubicBezTo>
                    <a:pt x="280" y="244"/>
                    <a:pt x="277" y="240"/>
                    <a:pt x="276" y="237"/>
                  </a:cubicBezTo>
                  <a:cubicBezTo>
                    <a:pt x="276" y="234"/>
                    <a:pt x="281" y="233"/>
                    <a:pt x="283" y="232"/>
                  </a:cubicBezTo>
                  <a:cubicBezTo>
                    <a:pt x="285" y="232"/>
                    <a:pt x="283" y="237"/>
                    <a:pt x="283" y="237"/>
                  </a:cubicBezTo>
                  <a:cubicBezTo>
                    <a:pt x="289" y="244"/>
                    <a:pt x="289" y="244"/>
                    <a:pt x="289" y="244"/>
                  </a:cubicBezTo>
                  <a:cubicBezTo>
                    <a:pt x="296" y="236"/>
                    <a:pt x="296" y="236"/>
                    <a:pt x="296" y="236"/>
                  </a:cubicBezTo>
                  <a:cubicBezTo>
                    <a:pt x="292" y="231"/>
                    <a:pt x="292" y="231"/>
                    <a:pt x="292" y="231"/>
                  </a:cubicBezTo>
                  <a:cubicBezTo>
                    <a:pt x="295" y="230"/>
                    <a:pt x="295" y="230"/>
                    <a:pt x="295" y="230"/>
                  </a:cubicBezTo>
                  <a:cubicBezTo>
                    <a:pt x="292" y="216"/>
                    <a:pt x="292" y="216"/>
                    <a:pt x="292" y="216"/>
                  </a:cubicBezTo>
                  <a:cubicBezTo>
                    <a:pt x="288" y="216"/>
                    <a:pt x="288" y="216"/>
                    <a:pt x="288" y="216"/>
                  </a:cubicBezTo>
                  <a:cubicBezTo>
                    <a:pt x="288" y="216"/>
                    <a:pt x="286" y="212"/>
                    <a:pt x="285" y="209"/>
                  </a:cubicBezTo>
                  <a:cubicBezTo>
                    <a:pt x="285" y="207"/>
                    <a:pt x="286" y="204"/>
                    <a:pt x="287" y="202"/>
                  </a:cubicBezTo>
                  <a:cubicBezTo>
                    <a:pt x="288" y="200"/>
                    <a:pt x="283" y="198"/>
                    <a:pt x="281" y="196"/>
                  </a:cubicBezTo>
                  <a:cubicBezTo>
                    <a:pt x="279" y="194"/>
                    <a:pt x="283" y="192"/>
                    <a:pt x="283" y="189"/>
                  </a:cubicBezTo>
                  <a:cubicBezTo>
                    <a:pt x="284" y="186"/>
                    <a:pt x="276" y="183"/>
                    <a:pt x="276" y="183"/>
                  </a:cubicBezTo>
                  <a:cubicBezTo>
                    <a:pt x="276" y="183"/>
                    <a:pt x="278" y="172"/>
                    <a:pt x="277" y="172"/>
                  </a:cubicBezTo>
                  <a:cubicBezTo>
                    <a:pt x="276" y="172"/>
                    <a:pt x="275" y="167"/>
                    <a:pt x="275" y="163"/>
                  </a:cubicBezTo>
                  <a:cubicBezTo>
                    <a:pt x="275" y="160"/>
                    <a:pt x="284" y="159"/>
                    <a:pt x="285" y="157"/>
                  </a:cubicBezTo>
                  <a:cubicBezTo>
                    <a:pt x="287" y="155"/>
                    <a:pt x="280" y="147"/>
                    <a:pt x="280" y="147"/>
                  </a:cubicBezTo>
                  <a:cubicBezTo>
                    <a:pt x="280" y="147"/>
                    <a:pt x="310" y="143"/>
                    <a:pt x="318" y="140"/>
                  </a:cubicBezTo>
                  <a:cubicBezTo>
                    <a:pt x="326" y="138"/>
                    <a:pt x="318" y="128"/>
                    <a:pt x="318" y="128"/>
                  </a:cubicBezTo>
                  <a:cubicBezTo>
                    <a:pt x="318" y="128"/>
                    <a:pt x="315" y="123"/>
                    <a:pt x="315" y="122"/>
                  </a:cubicBezTo>
                  <a:cubicBezTo>
                    <a:pt x="314" y="120"/>
                    <a:pt x="318" y="117"/>
                    <a:pt x="318" y="117"/>
                  </a:cubicBezTo>
                  <a:cubicBezTo>
                    <a:pt x="318" y="116"/>
                    <a:pt x="309" y="110"/>
                    <a:pt x="308" y="109"/>
                  </a:cubicBezTo>
                  <a:cubicBezTo>
                    <a:pt x="307" y="109"/>
                    <a:pt x="321" y="100"/>
                    <a:pt x="322" y="99"/>
                  </a:cubicBezTo>
                  <a:cubicBezTo>
                    <a:pt x="324" y="98"/>
                    <a:pt x="329" y="90"/>
                    <a:pt x="329" y="90"/>
                  </a:cubicBezTo>
                  <a:cubicBezTo>
                    <a:pt x="329" y="90"/>
                    <a:pt x="329" y="70"/>
                    <a:pt x="328" y="65"/>
                  </a:cubicBezTo>
                  <a:cubicBezTo>
                    <a:pt x="327" y="60"/>
                    <a:pt x="332" y="56"/>
                    <a:pt x="332" y="55"/>
                  </a:cubicBezTo>
                  <a:cubicBezTo>
                    <a:pt x="333" y="55"/>
                    <a:pt x="330" y="55"/>
                    <a:pt x="325" y="50"/>
                  </a:cubicBezTo>
                  <a:cubicBezTo>
                    <a:pt x="320" y="45"/>
                    <a:pt x="329" y="38"/>
                    <a:pt x="329" y="38"/>
                  </a:cubicBezTo>
                  <a:cubicBezTo>
                    <a:pt x="329" y="38"/>
                    <a:pt x="327" y="36"/>
                    <a:pt x="327" y="32"/>
                  </a:cubicBezTo>
                  <a:cubicBezTo>
                    <a:pt x="327" y="31"/>
                    <a:pt x="328" y="30"/>
                    <a:pt x="330" y="29"/>
                  </a:cubicBezTo>
                  <a:cubicBezTo>
                    <a:pt x="330" y="28"/>
                    <a:pt x="332" y="23"/>
                    <a:pt x="335" y="20"/>
                  </a:cubicBezTo>
                  <a:cubicBezTo>
                    <a:pt x="338" y="16"/>
                    <a:pt x="338" y="13"/>
                    <a:pt x="336" y="11"/>
                  </a:cubicBezTo>
                  <a:cubicBezTo>
                    <a:pt x="334" y="9"/>
                    <a:pt x="333" y="6"/>
                    <a:pt x="333" y="5"/>
                  </a:cubicBezTo>
                  <a:cubicBezTo>
                    <a:pt x="333" y="5"/>
                    <a:pt x="329" y="5"/>
                    <a:pt x="325" y="4"/>
                  </a:cubicBezTo>
                  <a:cubicBezTo>
                    <a:pt x="321" y="3"/>
                    <a:pt x="317" y="0"/>
                    <a:pt x="317" y="0"/>
                  </a:cubicBezTo>
                  <a:cubicBezTo>
                    <a:pt x="313" y="1"/>
                    <a:pt x="313" y="1"/>
                    <a:pt x="313" y="1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297" y="15"/>
                    <a:pt x="297" y="15"/>
                    <a:pt x="297" y="15"/>
                  </a:cubicBezTo>
                  <a:cubicBezTo>
                    <a:pt x="297" y="15"/>
                    <a:pt x="298" y="19"/>
                    <a:pt x="298" y="21"/>
                  </a:cubicBezTo>
                  <a:cubicBezTo>
                    <a:pt x="299" y="23"/>
                    <a:pt x="290" y="20"/>
                    <a:pt x="290" y="20"/>
                  </a:cubicBezTo>
                  <a:cubicBezTo>
                    <a:pt x="290" y="20"/>
                    <a:pt x="288" y="25"/>
                    <a:pt x="288" y="25"/>
                  </a:cubicBezTo>
                  <a:cubicBezTo>
                    <a:pt x="288" y="25"/>
                    <a:pt x="294" y="29"/>
                    <a:pt x="294" y="29"/>
                  </a:cubicBezTo>
                  <a:cubicBezTo>
                    <a:pt x="294" y="30"/>
                    <a:pt x="288" y="33"/>
                    <a:pt x="285" y="33"/>
                  </a:cubicBezTo>
                  <a:cubicBezTo>
                    <a:pt x="282" y="33"/>
                    <a:pt x="281" y="37"/>
                    <a:pt x="280" y="38"/>
                  </a:cubicBezTo>
                  <a:cubicBezTo>
                    <a:pt x="279" y="39"/>
                    <a:pt x="281" y="38"/>
                    <a:pt x="284" y="42"/>
                  </a:cubicBezTo>
                  <a:cubicBezTo>
                    <a:pt x="287" y="45"/>
                    <a:pt x="275" y="48"/>
                    <a:pt x="274" y="48"/>
                  </a:cubicBezTo>
                  <a:cubicBezTo>
                    <a:pt x="272" y="48"/>
                    <a:pt x="270" y="41"/>
                    <a:pt x="270" y="41"/>
                  </a:cubicBezTo>
                  <a:cubicBezTo>
                    <a:pt x="256" y="53"/>
                    <a:pt x="256" y="53"/>
                    <a:pt x="256" y="53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7" y="50"/>
                    <a:pt x="247" y="49"/>
                    <a:pt x="248" y="46"/>
                  </a:cubicBezTo>
                  <a:cubicBezTo>
                    <a:pt x="248" y="44"/>
                    <a:pt x="244" y="46"/>
                    <a:pt x="241" y="43"/>
                  </a:cubicBezTo>
                  <a:cubicBezTo>
                    <a:pt x="237" y="40"/>
                    <a:pt x="238" y="36"/>
                    <a:pt x="238" y="36"/>
                  </a:cubicBezTo>
                  <a:cubicBezTo>
                    <a:pt x="238" y="36"/>
                    <a:pt x="227" y="38"/>
                    <a:pt x="222" y="38"/>
                  </a:cubicBezTo>
                  <a:cubicBezTo>
                    <a:pt x="217" y="39"/>
                    <a:pt x="202" y="51"/>
                    <a:pt x="200" y="52"/>
                  </a:cubicBezTo>
                  <a:cubicBezTo>
                    <a:pt x="198" y="52"/>
                    <a:pt x="197" y="58"/>
                    <a:pt x="196" y="59"/>
                  </a:cubicBezTo>
                  <a:cubicBezTo>
                    <a:pt x="196" y="59"/>
                    <a:pt x="185" y="53"/>
                    <a:pt x="181" y="55"/>
                  </a:cubicBezTo>
                  <a:cubicBezTo>
                    <a:pt x="176" y="57"/>
                    <a:pt x="184" y="62"/>
                    <a:pt x="187" y="68"/>
                  </a:cubicBezTo>
                  <a:cubicBezTo>
                    <a:pt x="190" y="74"/>
                    <a:pt x="136" y="96"/>
                    <a:pt x="135" y="96"/>
                  </a:cubicBezTo>
                  <a:cubicBezTo>
                    <a:pt x="135" y="96"/>
                    <a:pt x="132" y="86"/>
                    <a:pt x="127" y="86"/>
                  </a:cubicBezTo>
                  <a:cubicBezTo>
                    <a:pt x="122" y="86"/>
                    <a:pt x="124" y="93"/>
                    <a:pt x="122" y="93"/>
                  </a:cubicBezTo>
                  <a:cubicBezTo>
                    <a:pt x="119" y="94"/>
                    <a:pt x="120" y="91"/>
                    <a:pt x="119" y="89"/>
                  </a:cubicBezTo>
                  <a:cubicBezTo>
                    <a:pt x="118" y="86"/>
                    <a:pt x="105" y="76"/>
                    <a:pt x="105" y="76"/>
                  </a:cubicBezTo>
                  <a:cubicBezTo>
                    <a:pt x="105" y="76"/>
                    <a:pt x="101" y="83"/>
                    <a:pt x="98" y="85"/>
                  </a:cubicBezTo>
                  <a:cubicBezTo>
                    <a:pt x="96" y="86"/>
                    <a:pt x="104" y="86"/>
                    <a:pt x="106" y="87"/>
                  </a:cubicBezTo>
                  <a:cubicBezTo>
                    <a:pt x="109" y="89"/>
                    <a:pt x="106" y="92"/>
                    <a:pt x="103" y="93"/>
                  </a:cubicBezTo>
                  <a:cubicBezTo>
                    <a:pt x="100" y="94"/>
                    <a:pt x="100" y="91"/>
                    <a:pt x="97" y="90"/>
                  </a:cubicBezTo>
                  <a:cubicBezTo>
                    <a:pt x="93" y="90"/>
                    <a:pt x="91" y="96"/>
                    <a:pt x="91" y="96"/>
                  </a:cubicBezTo>
                  <a:cubicBezTo>
                    <a:pt x="91" y="96"/>
                    <a:pt x="94" y="100"/>
                    <a:pt x="96" y="103"/>
                  </a:cubicBezTo>
                  <a:cubicBezTo>
                    <a:pt x="99" y="106"/>
                    <a:pt x="80" y="115"/>
                    <a:pt x="79" y="116"/>
                  </a:cubicBezTo>
                  <a:cubicBezTo>
                    <a:pt x="79" y="117"/>
                    <a:pt x="78" y="129"/>
                    <a:pt x="78" y="139"/>
                  </a:cubicBezTo>
                  <a:cubicBezTo>
                    <a:pt x="79" y="150"/>
                    <a:pt x="72" y="145"/>
                    <a:pt x="67" y="147"/>
                  </a:cubicBezTo>
                  <a:cubicBezTo>
                    <a:pt x="63" y="149"/>
                    <a:pt x="65" y="158"/>
                    <a:pt x="61" y="159"/>
                  </a:cubicBezTo>
                  <a:cubicBezTo>
                    <a:pt x="57" y="161"/>
                    <a:pt x="48" y="152"/>
                    <a:pt x="44" y="150"/>
                  </a:cubicBezTo>
                  <a:cubicBezTo>
                    <a:pt x="41" y="147"/>
                    <a:pt x="37" y="156"/>
                    <a:pt x="35" y="157"/>
                  </a:cubicBezTo>
                  <a:cubicBezTo>
                    <a:pt x="32" y="158"/>
                    <a:pt x="28" y="151"/>
                    <a:pt x="26" y="151"/>
                  </a:cubicBezTo>
                  <a:cubicBezTo>
                    <a:pt x="24" y="150"/>
                    <a:pt x="11" y="161"/>
                    <a:pt x="6" y="165"/>
                  </a:cubicBezTo>
                  <a:cubicBezTo>
                    <a:pt x="12" y="170"/>
                    <a:pt x="25" y="177"/>
                    <a:pt x="27" y="182"/>
                  </a:cubicBezTo>
                  <a:cubicBezTo>
                    <a:pt x="28" y="187"/>
                    <a:pt x="36" y="192"/>
                    <a:pt x="39" y="195"/>
                  </a:cubicBezTo>
                  <a:cubicBezTo>
                    <a:pt x="41" y="199"/>
                    <a:pt x="43" y="213"/>
                    <a:pt x="37" y="219"/>
                  </a:cubicBezTo>
                  <a:cubicBezTo>
                    <a:pt x="32" y="225"/>
                    <a:pt x="27" y="234"/>
                    <a:pt x="22" y="235"/>
                  </a:cubicBezTo>
                  <a:cubicBezTo>
                    <a:pt x="17" y="236"/>
                    <a:pt x="8" y="238"/>
                    <a:pt x="8" y="238"/>
                  </a:cubicBezTo>
                  <a:cubicBezTo>
                    <a:pt x="8" y="238"/>
                    <a:pt x="0" y="243"/>
                    <a:pt x="3" y="252"/>
                  </a:cubicBezTo>
                  <a:cubicBezTo>
                    <a:pt x="6" y="262"/>
                    <a:pt x="9" y="258"/>
                    <a:pt x="9" y="266"/>
                  </a:cubicBezTo>
                  <a:cubicBezTo>
                    <a:pt x="9" y="273"/>
                    <a:pt x="12" y="285"/>
                    <a:pt x="14" y="289"/>
                  </a:cubicBezTo>
                  <a:cubicBezTo>
                    <a:pt x="17" y="293"/>
                    <a:pt x="21" y="299"/>
                    <a:pt x="27" y="299"/>
                  </a:cubicBezTo>
                  <a:cubicBezTo>
                    <a:pt x="32" y="299"/>
                    <a:pt x="43" y="290"/>
                    <a:pt x="46" y="292"/>
                  </a:cubicBezTo>
                  <a:cubicBezTo>
                    <a:pt x="48" y="295"/>
                    <a:pt x="53" y="301"/>
                    <a:pt x="51" y="303"/>
                  </a:cubicBezTo>
                  <a:cubicBezTo>
                    <a:pt x="49" y="305"/>
                    <a:pt x="46" y="309"/>
                    <a:pt x="46" y="310"/>
                  </a:cubicBezTo>
                  <a:cubicBezTo>
                    <a:pt x="46" y="312"/>
                    <a:pt x="47" y="341"/>
                    <a:pt x="47" y="341"/>
                  </a:cubicBezTo>
                  <a:cubicBezTo>
                    <a:pt x="47" y="341"/>
                    <a:pt x="54" y="347"/>
                    <a:pt x="52" y="348"/>
                  </a:cubicBezTo>
                  <a:cubicBezTo>
                    <a:pt x="51" y="350"/>
                    <a:pt x="45" y="360"/>
                    <a:pt x="44" y="361"/>
                  </a:cubicBezTo>
                  <a:cubicBezTo>
                    <a:pt x="43" y="362"/>
                    <a:pt x="44" y="367"/>
                    <a:pt x="41" y="380"/>
                  </a:cubicBezTo>
                  <a:cubicBezTo>
                    <a:pt x="38" y="392"/>
                    <a:pt x="38" y="391"/>
                    <a:pt x="37" y="396"/>
                  </a:cubicBezTo>
                  <a:cubicBezTo>
                    <a:pt x="37" y="401"/>
                    <a:pt x="38" y="410"/>
                    <a:pt x="38" y="410"/>
                  </a:cubicBezTo>
                  <a:cubicBezTo>
                    <a:pt x="38" y="410"/>
                    <a:pt x="25" y="426"/>
                    <a:pt x="25" y="426"/>
                  </a:cubicBezTo>
                  <a:cubicBezTo>
                    <a:pt x="25" y="427"/>
                    <a:pt x="19" y="434"/>
                    <a:pt x="19" y="434"/>
                  </a:cubicBezTo>
                  <a:cubicBezTo>
                    <a:pt x="27" y="442"/>
                    <a:pt x="27" y="442"/>
                    <a:pt x="27" y="442"/>
                  </a:cubicBezTo>
                  <a:cubicBezTo>
                    <a:pt x="27" y="442"/>
                    <a:pt x="20" y="446"/>
                    <a:pt x="21" y="450"/>
                  </a:cubicBezTo>
                  <a:cubicBezTo>
                    <a:pt x="22" y="454"/>
                    <a:pt x="32" y="461"/>
                    <a:pt x="31" y="463"/>
                  </a:cubicBezTo>
                  <a:cubicBezTo>
                    <a:pt x="30" y="465"/>
                    <a:pt x="30" y="484"/>
                    <a:pt x="32" y="486"/>
                  </a:cubicBezTo>
                  <a:cubicBezTo>
                    <a:pt x="33" y="487"/>
                    <a:pt x="52" y="494"/>
                    <a:pt x="47" y="497"/>
                  </a:cubicBezTo>
                  <a:cubicBezTo>
                    <a:pt x="43" y="500"/>
                    <a:pt x="38" y="501"/>
                    <a:pt x="38" y="502"/>
                  </a:cubicBezTo>
                  <a:cubicBezTo>
                    <a:pt x="37" y="503"/>
                    <a:pt x="42" y="528"/>
                    <a:pt x="39" y="531"/>
                  </a:cubicBezTo>
                  <a:cubicBezTo>
                    <a:pt x="36" y="534"/>
                    <a:pt x="25" y="539"/>
                    <a:pt x="26" y="545"/>
                  </a:cubicBezTo>
                  <a:cubicBezTo>
                    <a:pt x="27" y="550"/>
                    <a:pt x="35" y="562"/>
                    <a:pt x="36" y="562"/>
                  </a:cubicBezTo>
                  <a:cubicBezTo>
                    <a:pt x="37" y="562"/>
                    <a:pt x="46" y="563"/>
                    <a:pt x="46" y="563"/>
                  </a:cubicBezTo>
                  <a:cubicBezTo>
                    <a:pt x="56" y="561"/>
                    <a:pt x="56" y="561"/>
                    <a:pt x="56" y="561"/>
                  </a:cubicBezTo>
                  <a:cubicBezTo>
                    <a:pt x="56" y="561"/>
                    <a:pt x="64" y="567"/>
                    <a:pt x="65" y="567"/>
                  </a:cubicBezTo>
                  <a:cubicBezTo>
                    <a:pt x="65" y="568"/>
                    <a:pt x="72" y="567"/>
                    <a:pt x="75" y="569"/>
                  </a:cubicBezTo>
                  <a:cubicBezTo>
                    <a:pt x="78" y="571"/>
                    <a:pt x="92" y="581"/>
                    <a:pt x="92" y="587"/>
                  </a:cubicBezTo>
                  <a:cubicBezTo>
                    <a:pt x="92" y="593"/>
                    <a:pt x="85" y="592"/>
                    <a:pt x="87" y="594"/>
                  </a:cubicBezTo>
                  <a:cubicBezTo>
                    <a:pt x="89" y="597"/>
                    <a:pt x="94" y="598"/>
                    <a:pt x="91" y="601"/>
                  </a:cubicBezTo>
                  <a:cubicBezTo>
                    <a:pt x="88" y="605"/>
                    <a:pt x="87" y="606"/>
                    <a:pt x="87" y="606"/>
                  </a:cubicBezTo>
                  <a:cubicBezTo>
                    <a:pt x="87" y="606"/>
                    <a:pt x="84" y="611"/>
                    <a:pt x="82" y="615"/>
                  </a:cubicBezTo>
                  <a:cubicBezTo>
                    <a:pt x="86" y="617"/>
                    <a:pt x="91" y="619"/>
                    <a:pt x="92" y="618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1" name="Freeform 467"/>
            <p:cNvSpPr>
              <a:spLocks/>
            </p:cNvSpPr>
            <p:nvPr/>
          </p:nvSpPr>
          <p:spPr bwMode="auto">
            <a:xfrm>
              <a:off x="3122" y="2226"/>
              <a:ext cx="780" cy="739"/>
            </a:xfrm>
            <a:custGeom>
              <a:avLst/>
              <a:gdLst/>
              <a:ahLst/>
              <a:cxnLst>
                <a:cxn ang="0">
                  <a:pos x="481" y="484"/>
                </a:cxn>
                <a:cxn ang="0">
                  <a:pos x="493" y="459"/>
                </a:cxn>
                <a:cxn ang="0">
                  <a:pos x="533" y="438"/>
                </a:cxn>
                <a:cxn ang="0">
                  <a:pos x="533" y="408"/>
                </a:cxn>
                <a:cxn ang="0">
                  <a:pos x="543" y="380"/>
                </a:cxn>
                <a:cxn ang="0">
                  <a:pos x="562" y="358"/>
                </a:cxn>
                <a:cxn ang="0">
                  <a:pos x="579" y="335"/>
                </a:cxn>
                <a:cxn ang="0">
                  <a:pos x="603" y="286"/>
                </a:cxn>
                <a:cxn ang="0">
                  <a:pos x="623" y="247"/>
                </a:cxn>
                <a:cxn ang="0">
                  <a:pos x="654" y="245"/>
                </a:cxn>
                <a:cxn ang="0">
                  <a:pos x="657" y="218"/>
                </a:cxn>
                <a:cxn ang="0">
                  <a:pos x="654" y="171"/>
                </a:cxn>
                <a:cxn ang="0">
                  <a:pos x="640" y="164"/>
                </a:cxn>
                <a:cxn ang="0">
                  <a:pos x="610" y="151"/>
                </a:cxn>
                <a:cxn ang="0">
                  <a:pos x="623" y="116"/>
                </a:cxn>
                <a:cxn ang="0">
                  <a:pos x="590" y="91"/>
                </a:cxn>
                <a:cxn ang="0">
                  <a:pos x="540" y="92"/>
                </a:cxn>
                <a:cxn ang="0">
                  <a:pos x="521" y="103"/>
                </a:cxn>
                <a:cxn ang="0">
                  <a:pos x="488" y="112"/>
                </a:cxn>
                <a:cxn ang="0">
                  <a:pos x="454" y="94"/>
                </a:cxn>
                <a:cxn ang="0">
                  <a:pos x="438" y="72"/>
                </a:cxn>
                <a:cxn ang="0">
                  <a:pos x="425" y="47"/>
                </a:cxn>
                <a:cxn ang="0">
                  <a:pos x="393" y="21"/>
                </a:cxn>
                <a:cxn ang="0">
                  <a:pos x="345" y="46"/>
                </a:cxn>
                <a:cxn ang="0">
                  <a:pos x="318" y="38"/>
                </a:cxn>
                <a:cxn ang="0">
                  <a:pos x="293" y="9"/>
                </a:cxn>
                <a:cxn ang="0">
                  <a:pos x="274" y="19"/>
                </a:cxn>
                <a:cxn ang="0">
                  <a:pos x="240" y="63"/>
                </a:cxn>
                <a:cxn ang="0">
                  <a:pos x="213" y="86"/>
                </a:cxn>
                <a:cxn ang="0">
                  <a:pos x="202" y="116"/>
                </a:cxn>
                <a:cxn ang="0">
                  <a:pos x="163" y="102"/>
                </a:cxn>
                <a:cxn ang="0">
                  <a:pos x="138" y="117"/>
                </a:cxn>
                <a:cxn ang="0">
                  <a:pos x="110" y="126"/>
                </a:cxn>
                <a:cxn ang="0">
                  <a:pos x="72" y="136"/>
                </a:cxn>
                <a:cxn ang="0">
                  <a:pos x="43" y="161"/>
                </a:cxn>
                <a:cxn ang="0">
                  <a:pos x="56" y="219"/>
                </a:cxn>
                <a:cxn ang="0">
                  <a:pos x="39" y="268"/>
                </a:cxn>
                <a:cxn ang="0">
                  <a:pos x="3" y="323"/>
                </a:cxn>
                <a:cxn ang="0">
                  <a:pos x="44" y="321"/>
                </a:cxn>
                <a:cxn ang="0">
                  <a:pos x="52" y="278"/>
                </a:cxn>
                <a:cxn ang="0">
                  <a:pos x="90" y="294"/>
                </a:cxn>
                <a:cxn ang="0">
                  <a:pos x="128" y="363"/>
                </a:cxn>
                <a:cxn ang="0">
                  <a:pos x="170" y="368"/>
                </a:cxn>
                <a:cxn ang="0">
                  <a:pos x="227" y="387"/>
                </a:cxn>
                <a:cxn ang="0">
                  <a:pos x="259" y="424"/>
                </a:cxn>
                <a:cxn ang="0">
                  <a:pos x="286" y="414"/>
                </a:cxn>
                <a:cxn ang="0">
                  <a:pos x="300" y="416"/>
                </a:cxn>
                <a:cxn ang="0">
                  <a:pos x="348" y="460"/>
                </a:cxn>
                <a:cxn ang="0">
                  <a:pos x="302" y="502"/>
                </a:cxn>
                <a:cxn ang="0">
                  <a:pos x="346" y="549"/>
                </a:cxn>
                <a:cxn ang="0">
                  <a:pos x="409" y="628"/>
                </a:cxn>
                <a:cxn ang="0">
                  <a:pos x="451" y="587"/>
                </a:cxn>
                <a:cxn ang="0">
                  <a:pos x="480" y="587"/>
                </a:cxn>
                <a:cxn ang="0">
                  <a:pos x="460" y="499"/>
                </a:cxn>
              </a:cxnLst>
              <a:rect l="0" t="0" r="r" b="b"/>
              <a:pathLst>
                <a:path w="670" h="634">
                  <a:moveTo>
                    <a:pt x="463" y="494"/>
                  </a:moveTo>
                  <a:cubicBezTo>
                    <a:pt x="466" y="493"/>
                    <a:pt x="468" y="493"/>
                    <a:pt x="468" y="492"/>
                  </a:cubicBezTo>
                  <a:cubicBezTo>
                    <a:pt x="468" y="490"/>
                    <a:pt x="465" y="482"/>
                    <a:pt x="469" y="482"/>
                  </a:cubicBezTo>
                  <a:cubicBezTo>
                    <a:pt x="474" y="482"/>
                    <a:pt x="476" y="489"/>
                    <a:pt x="476" y="488"/>
                  </a:cubicBezTo>
                  <a:cubicBezTo>
                    <a:pt x="477" y="487"/>
                    <a:pt x="479" y="483"/>
                    <a:pt x="481" y="484"/>
                  </a:cubicBezTo>
                  <a:cubicBezTo>
                    <a:pt x="482" y="485"/>
                    <a:pt x="485" y="490"/>
                    <a:pt x="486" y="489"/>
                  </a:cubicBezTo>
                  <a:cubicBezTo>
                    <a:pt x="486" y="488"/>
                    <a:pt x="491" y="483"/>
                    <a:pt x="491" y="483"/>
                  </a:cubicBezTo>
                  <a:cubicBezTo>
                    <a:pt x="491" y="483"/>
                    <a:pt x="485" y="480"/>
                    <a:pt x="487" y="478"/>
                  </a:cubicBezTo>
                  <a:cubicBezTo>
                    <a:pt x="488" y="476"/>
                    <a:pt x="493" y="475"/>
                    <a:pt x="493" y="474"/>
                  </a:cubicBezTo>
                  <a:cubicBezTo>
                    <a:pt x="493" y="473"/>
                    <a:pt x="493" y="459"/>
                    <a:pt x="493" y="459"/>
                  </a:cubicBezTo>
                  <a:cubicBezTo>
                    <a:pt x="493" y="459"/>
                    <a:pt x="501" y="448"/>
                    <a:pt x="501" y="448"/>
                  </a:cubicBezTo>
                  <a:cubicBezTo>
                    <a:pt x="502" y="447"/>
                    <a:pt x="501" y="438"/>
                    <a:pt x="506" y="438"/>
                  </a:cubicBezTo>
                  <a:cubicBezTo>
                    <a:pt x="511" y="438"/>
                    <a:pt x="517" y="442"/>
                    <a:pt x="516" y="443"/>
                  </a:cubicBezTo>
                  <a:cubicBezTo>
                    <a:pt x="516" y="443"/>
                    <a:pt x="530" y="444"/>
                    <a:pt x="530" y="444"/>
                  </a:cubicBezTo>
                  <a:cubicBezTo>
                    <a:pt x="530" y="444"/>
                    <a:pt x="534" y="441"/>
                    <a:pt x="533" y="438"/>
                  </a:cubicBezTo>
                  <a:cubicBezTo>
                    <a:pt x="532" y="436"/>
                    <a:pt x="529" y="436"/>
                    <a:pt x="530" y="432"/>
                  </a:cubicBezTo>
                  <a:cubicBezTo>
                    <a:pt x="530" y="429"/>
                    <a:pt x="530" y="424"/>
                    <a:pt x="531" y="423"/>
                  </a:cubicBezTo>
                  <a:cubicBezTo>
                    <a:pt x="533" y="423"/>
                    <a:pt x="538" y="421"/>
                    <a:pt x="537" y="419"/>
                  </a:cubicBezTo>
                  <a:cubicBezTo>
                    <a:pt x="536" y="418"/>
                    <a:pt x="529" y="415"/>
                    <a:pt x="529" y="415"/>
                  </a:cubicBezTo>
                  <a:cubicBezTo>
                    <a:pt x="529" y="415"/>
                    <a:pt x="530" y="410"/>
                    <a:pt x="533" y="408"/>
                  </a:cubicBezTo>
                  <a:cubicBezTo>
                    <a:pt x="535" y="406"/>
                    <a:pt x="539" y="411"/>
                    <a:pt x="539" y="406"/>
                  </a:cubicBezTo>
                  <a:cubicBezTo>
                    <a:pt x="540" y="402"/>
                    <a:pt x="538" y="400"/>
                    <a:pt x="540" y="399"/>
                  </a:cubicBezTo>
                  <a:cubicBezTo>
                    <a:pt x="542" y="399"/>
                    <a:pt x="546" y="400"/>
                    <a:pt x="545" y="397"/>
                  </a:cubicBezTo>
                  <a:cubicBezTo>
                    <a:pt x="543" y="394"/>
                    <a:pt x="536" y="390"/>
                    <a:pt x="537" y="390"/>
                  </a:cubicBezTo>
                  <a:cubicBezTo>
                    <a:pt x="537" y="389"/>
                    <a:pt x="543" y="380"/>
                    <a:pt x="543" y="380"/>
                  </a:cubicBezTo>
                  <a:cubicBezTo>
                    <a:pt x="543" y="380"/>
                    <a:pt x="551" y="386"/>
                    <a:pt x="554" y="384"/>
                  </a:cubicBezTo>
                  <a:cubicBezTo>
                    <a:pt x="558" y="381"/>
                    <a:pt x="562" y="381"/>
                    <a:pt x="559" y="378"/>
                  </a:cubicBezTo>
                  <a:cubicBezTo>
                    <a:pt x="556" y="374"/>
                    <a:pt x="551" y="372"/>
                    <a:pt x="551" y="370"/>
                  </a:cubicBezTo>
                  <a:cubicBezTo>
                    <a:pt x="551" y="368"/>
                    <a:pt x="554" y="358"/>
                    <a:pt x="555" y="358"/>
                  </a:cubicBezTo>
                  <a:cubicBezTo>
                    <a:pt x="556" y="357"/>
                    <a:pt x="562" y="359"/>
                    <a:pt x="562" y="358"/>
                  </a:cubicBezTo>
                  <a:cubicBezTo>
                    <a:pt x="562" y="358"/>
                    <a:pt x="557" y="354"/>
                    <a:pt x="562" y="353"/>
                  </a:cubicBezTo>
                  <a:cubicBezTo>
                    <a:pt x="567" y="352"/>
                    <a:pt x="569" y="349"/>
                    <a:pt x="569" y="348"/>
                  </a:cubicBezTo>
                  <a:cubicBezTo>
                    <a:pt x="568" y="347"/>
                    <a:pt x="560" y="339"/>
                    <a:pt x="560" y="339"/>
                  </a:cubicBezTo>
                  <a:cubicBezTo>
                    <a:pt x="565" y="332"/>
                    <a:pt x="565" y="332"/>
                    <a:pt x="565" y="332"/>
                  </a:cubicBezTo>
                  <a:cubicBezTo>
                    <a:pt x="565" y="332"/>
                    <a:pt x="578" y="341"/>
                    <a:pt x="579" y="335"/>
                  </a:cubicBezTo>
                  <a:cubicBezTo>
                    <a:pt x="580" y="330"/>
                    <a:pt x="577" y="324"/>
                    <a:pt x="578" y="321"/>
                  </a:cubicBezTo>
                  <a:cubicBezTo>
                    <a:pt x="580" y="318"/>
                    <a:pt x="606" y="310"/>
                    <a:pt x="604" y="308"/>
                  </a:cubicBezTo>
                  <a:cubicBezTo>
                    <a:pt x="601" y="306"/>
                    <a:pt x="599" y="302"/>
                    <a:pt x="599" y="299"/>
                  </a:cubicBezTo>
                  <a:cubicBezTo>
                    <a:pt x="600" y="297"/>
                    <a:pt x="604" y="295"/>
                    <a:pt x="604" y="292"/>
                  </a:cubicBezTo>
                  <a:cubicBezTo>
                    <a:pt x="604" y="290"/>
                    <a:pt x="602" y="288"/>
                    <a:pt x="603" y="286"/>
                  </a:cubicBezTo>
                  <a:cubicBezTo>
                    <a:pt x="604" y="285"/>
                    <a:pt x="617" y="280"/>
                    <a:pt x="615" y="277"/>
                  </a:cubicBezTo>
                  <a:cubicBezTo>
                    <a:pt x="614" y="274"/>
                    <a:pt x="611" y="275"/>
                    <a:pt x="613" y="273"/>
                  </a:cubicBezTo>
                  <a:cubicBezTo>
                    <a:pt x="614" y="272"/>
                    <a:pt x="619" y="267"/>
                    <a:pt x="617" y="262"/>
                  </a:cubicBezTo>
                  <a:cubicBezTo>
                    <a:pt x="616" y="258"/>
                    <a:pt x="611" y="256"/>
                    <a:pt x="610" y="255"/>
                  </a:cubicBezTo>
                  <a:cubicBezTo>
                    <a:pt x="610" y="254"/>
                    <a:pt x="622" y="248"/>
                    <a:pt x="623" y="247"/>
                  </a:cubicBezTo>
                  <a:cubicBezTo>
                    <a:pt x="623" y="246"/>
                    <a:pt x="625" y="240"/>
                    <a:pt x="626" y="241"/>
                  </a:cubicBezTo>
                  <a:cubicBezTo>
                    <a:pt x="626" y="241"/>
                    <a:pt x="633" y="249"/>
                    <a:pt x="634" y="249"/>
                  </a:cubicBezTo>
                  <a:cubicBezTo>
                    <a:pt x="635" y="249"/>
                    <a:pt x="645" y="249"/>
                    <a:pt x="645" y="248"/>
                  </a:cubicBezTo>
                  <a:cubicBezTo>
                    <a:pt x="646" y="248"/>
                    <a:pt x="644" y="246"/>
                    <a:pt x="647" y="246"/>
                  </a:cubicBezTo>
                  <a:cubicBezTo>
                    <a:pt x="651" y="246"/>
                    <a:pt x="652" y="247"/>
                    <a:pt x="654" y="245"/>
                  </a:cubicBezTo>
                  <a:cubicBezTo>
                    <a:pt x="655" y="244"/>
                    <a:pt x="654" y="241"/>
                    <a:pt x="657" y="241"/>
                  </a:cubicBezTo>
                  <a:cubicBezTo>
                    <a:pt x="659" y="241"/>
                    <a:pt x="666" y="239"/>
                    <a:pt x="670" y="238"/>
                  </a:cubicBezTo>
                  <a:cubicBezTo>
                    <a:pt x="670" y="237"/>
                    <a:pt x="663" y="235"/>
                    <a:pt x="662" y="233"/>
                  </a:cubicBezTo>
                  <a:cubicBezTo>
                    <a:pt x="661" y="230"/>
                    <a:pt x="662" y="226"/>
                    <a:pt x="662" y="223"/>
                  </a:cubicBezTo>
                  <a:cubicBezTo>
                    <a:pt x="662" y="220"/>
                    <a:pt x="659" y="220"/>
                    <a:pt x="657" y="218"/>
                  </a:cubicBezTo>
                  <a:cubicBezTo>
                    <a:pt x="655" y="216"/>
                    <a:pt x="658" y="214"/>
                    <a:pt x="657" y="209"/>
                  </a:cubicBezTo>
                  <a:cubicBezTo>
                    <a:pt x="656" y="204"/>
                    <a:pt x="658" y="202"/>
                    <a:pt x="660" y="197"/>
                  </a:cubicBezTo>
                  <a:cubicBezTo>
                    <a:pt x="661" y="191"/>
                    <a:pt x="656" y="187"/>
                    <a:pt x="655" y="185"/>
                  </a:cubicBezTo>
                  <a:cubicBezTo>
                    <a:pt x="655" y="184"/>
                    <a:pt x="649" y="180"/>
                    <a:pt x="649" y="180"/>
                  </a:cubicBezTo>
                  <a:cubicBezTo>
                    <a:pt x="649" y="180"/>
                    <a:pt x="654" y="172"/>
                    <a:pt x="654" y="171"/>
                  </a:cubicBezTo>
                  <a:cubicBezTo>
                    <a:pt x="654" y="171"/>
                    <a:pt x="659" y="171"/>
                    <a:pt x="659" y="166"/>
                  </a:cubicBezTo>
                  <a:cubicBezTo>
                    <a:pt x="659" y="160"/>
                    <a:pt x="654" y="166"/>
                    <a:pt x="654" y="166"/>
                  </a:cubicBezTo>
                  <a:cubicBezTo>
                    <a:pt x="654" y="166"/>
                    <a:pt x="653" y="162"/>
                    <a:pt x="651" y="160"/>
                  </a:cubicBezTo>
                  <a:cubicBezTo>
                    <a:pt x="649" y="159"/>
                    <a:pt x="648" y="167"/>
                    <a:pt x="647" y="168"/>
                  </a:cubicBezTo>
                  <a:cubicBezTo>
                    <a:pt x="647" y="169"/>
                    <a:pt x="643" y="166"/>
                    <a:pt x="640" y="164"/>
                  </a:cubicBezTo>
                  <a:cubicBezTo>
                    <a:pt x="638" y="163"/>
                    <a:pt x="638" y="166"/>
                    <a:pt x="637" y="166"/>
                  </a:cubicBezTo>
                  <a:cubicBezTo>
                    <a:pt x="635" y="166"/>
                    <a:pt x="634" y="163"/>
                    <a:pt x="628" y="161"/>
                  </a:cubicBezTo>
                  <a:cubicBezTo>
                    <a:pt x="623" y="160"/>
                    <a:pt x="622" y="167"/>
                    <a:pt x="617" y="167"/>
                  </a:cubicBezTo>
                  <a:cubicBezTo>
                    <a:pt x="612" y="167"/>
                    <a:pt x="614" y="161"/>
                    <a:pt x="614" y="158"/>
                  </a:cubicBezTo>
                  <a:cubicBezTo>
                    <a:pt x="614" y="155"/>
                    <a:pt x="614" y="154"/>
                    <a:pt x="610" y="151"/>
                  </a:cubicBezTo>
                  <a:cubicBezTo>
                    <a:pt x="607" y="148"/>
                    <a:pt x="608" y="147"/>
                    <a:pt x="606" y="141"/>
                  </a:cubicBezTo>
                  <a:cubicBezTo>
                    <a:pt x="604" y="134"/>
                    <a:pt x="607" y="137"/>
                    <a:pt x="608" y="135"/>
                  </a:cubicBezTo>
                  <a:cubicBezTo>
                    <a:pt x="609" y="132"/>
                    <a:pt x="606" y="130"/>
                    <a:pt x="606" y="129"/>
                  </a:cubicBezTo>
                  <a:cubicBezTo>
                    <a:pt x="607" y="129"/>
                    <a:pt x="614" y="130"/>
                    <a:pt x="614" y="130"/>
                  </a:cubicBezTo>
                  <a:cubicBezTo>
                    <a:pt x="614" y="130"/>
                    <a:pt x="622" y="118"/>
                    <a:pt x="623" y="116"/>
                  </a:cubicBezTo>
                  <a:cubicBezTo>
                    <a:pt x="623" y="113"/>
                    <a:pt x="616" y="108"/>
                    <a:pt x="616" y="106"/>
                  </a:cubicBezTo>
                  <a:cubicBezTo>
                    <a:pt x="617" y="104"/>
                    <a:pt x="609" y="105"/>
                    <a:pt x="609" y="105"/>
                  </a:cubicBezTo>
                  <a:cubicBezTo>
                    <a:pt x="608" y="105"/>
                    <a:pt x="611" y="98"/>
                    <a:pt x="607" y="96"/>
                  </a:cubicBezTo>
                  <a:cubicBezTo>
                    <a:pt x="603" y="94"/>
                    <a:pt x="598" y="97"/>
                    <a:pt x="597" y="97"/>
                  </a:cubicBezTo>
                  <a:cubicBezTo>
                    <a:pt x="597" y="97"/>
                    <a:pt x="590" y="91"/>
                    <a:pt x="590" y="91"/>
                  </a:cubicBezTo>
                  <a:cubicBezTo>
                    <a:pt x="589" y="91"/>
                    <a:pt x="585" y="92"/>
                    <a:pt x="583" y="92"/>
                  </a:cubicBezTo>
                  <a:cubicBezTo>
                    <a:pt x="582" y="92"/>
                    <a:pt x="571" y="84"/>
                    <a:pt x="571" y="84"/>
                  </a:cubicBezTo>
                  <a:cubicBezTo>
                    <a:pt x="571" y="84"/>
                    <a:pt x="555" y="83"/>
                    <a:pt x="553" y="83"/>
                  </a:cubicBezTo>
                  <a:cubicBezTo>
                    <a:pt x="550" y="84"/>
                    <a:pt x="548" y="87"/>
                    <a:pt x="546" y="86"/>
                  </a:cubicBezTo>
                  <a:cubicBezTo>
                    <a:pt x="543" y="86"/>
                    <a:pt x="540" y="91"/>
                    <a:pt x="540" y="92"/>
                  </a:cubicBezTo>
                  <a:cubicBezTo>
                    <a:pt x="539" y="92"/>
                    <a:pt x="542" y="95"/>
                    <a:pt x="543" y="96"/>
                  </a:cubicBezTo>
                  <a:cubicBezTo>
                    <a:pt x="543" y="98"/>
                    <a:pt x="543" y="100"/>
                    <a:pt x="543" y="105"/>
                  </a:cubicBezTo>
                  <a:cubicBezTo>
                    <a:pt x="542" y="110"/>
                    <a:pt x="537" y="106"/>
                    <a:pt x="534" y="105"/>
                  </a:cubicBezTo>
                  <a:cubicBezTo>
                    <a:pt x="531" y="104"/>
                    <a:pt x="530" y="108"/>
                    <a:pt x="529" y="109"/>
                  </a:cubicBezTo>
                  <a:cubicBezTo>
                    <a:pt x="527" y="110"/>
                    <a:pt x="522" y="104"/>
                    <a:pt x="521" y="103"/>
                  </a:cubicBezTo>
                  <a:cubicBezTo>
                    <a:pt x="520" y="103"/>
                    <a:pt x="513" y="106"/>
                    <a:pt x="513" y="106"/>
                  </a:cubicBezTo>
                  <a:cubicBezTo>
                    <a:pt x="513" y="106"/>
                    <a:pt x="514" y="110"/>
                    <a:pt x="511" y="113"/>
                  </a:cubicBezTo>
                  <a:cubicBezTo>
                    <a:pt x="509" y="116"/>
                    <a:pt x="505" y="110"/>
                    <a:pt x="500" y="109"/>
                  </a:cubicBezTo>
                  <a:cubicBezTo>
                    <a:pt x="496" y="109"/>
                    <a:pt x="498" y="114"/>
                    <a:pt x="495" y="115"/>
                  </a:cubicBezTo>
                  <a:cubicBezTo>
                    <a:pt x="492" y="116"/>
                    <a:pt x="488" y="112"/>
                    <a:pt x="488" y="112"/>
                  </a:cubicBezTo>
                  <a:cubicBezTo>
                    <a:pt x="487" y="112"/>
                    <a:pt x="482" y="112"/>
                    <a:pt x="482" y="112"/>
                  </a:cubicBezTo>
                  <a:cubicBezTo>
                    <a:pt x="481" y="112"/>
                    <a:pt x="473" y="102"/>
                    <a:pt x="473" y="101"/>
                  </a:cubicBezTo>
                  <a:cubicBezTo>
                    <a:pt x="472" y="101"/>
                    <a:pt x="462" y="101"/>
                    <a:pt x="462" y="101"/>
                  </a:cubicBezTo>
                  <a:cubicBezTo>
                    <a:pt x="462" y="101"/>
                    <a:pt x="460" y="100"/>
                    <a:pt x="459" y="96"/>
                  </a:cubicBezTo>
                  <a:cubicBezTo>
                    <a:pt x="458" y="92"/>
                    <a:pt x="454" y="94"/>
                    <a:pt x="454" y="94"/>
                  </a:cubicBezTo>
                  <a:cubicBezTo>
                    <a:pt x="453" y="93"/>
                    <a:pt x="454" y="88"/>
                    <a:pt x="455" y="87"/>
                  </a:cubicBezTo>
                  <a:cubicBezTo>
                    <a:pt x="455" y="87"/>
                    <a:pt x="451" y="87"/>
                    <a:pt x="449" y="83"/>
                  </a:cubicBezTo>
                  <a:cubicBezTo>
                    <a:pt x="446" y="80"/>
                    <a:pt x="448" y="76"/>
                    <a:pt x="447" y="73"/>
                  </a:cubicBezTo>
                  <a:cubicBezTo>
                    <a:pt x="447" y="70"/>
                    <a:pt x="443" y="75"/>
                    <a:pt x="442" y="75"/>
                  </a:cubicBezTo>
                  <a:cubicBezTo>
                    <a:pt x="441" y="76"/>
                    <a:pt x="439" y="74"/>
                    <a:pt x="438" y="72"/>
                  </a:cubicBezTo>
                  <a:cubicBezTo>
                    <a:pt x="437" y="71"/>
                    <a:pt x="432" y="73"/>
                    <a:pt x="430" y="73"/>
                  </a:cubicBezTo>
                  <a:cubicBezTo>
                    <a:pt x="428" y="73"/>
                    <a:pt x="426" y="69"/>
                    <a:pt x="425" y="68"/>
                  </a:cubicBezTo>
                  <a:cubicBezTo>
                    <a:pt x="425" y="67"/>
                    <a:pt x="421" y="68"/>
                    <a:pt x="418" y="65"/>
                  </a:cubicBezTo>
                  <a:cubicBezTo>
                    <a:pt x="415" y="61"/>
                    <a:pt x="420" y="57"/>
                    <a:pt x="422" y="53"/>
                  </a:cubicBezTo>
                  <a:cubicBezTo>
                    <a:pt x="423" y="49"/>
                    <a:pt x="425" y="48"/>
                    <a:pt x="425" y="47"/>
                  </a:cubicBezTo>
                  <a:cubicBezTo>
                    <a:pt x="426" y="45"/>
                    <a:pt x="422" y="42"/>
                    <a:pt x="422" y="42"/>
                  </a:cubicBezTo>
                  <a:cubicBezTo>
                    <a:pt x="422" y="42"/>
                    <a:pt x="423" y="36"/>
                    <a:pt x="423" y="34"/>
                  </a:cubicBezTo>
                  <a:cubicBezTo>
                    <a:pt x="423" y="33"/>
                    <a:pt x="420" y="34"/>
                    <a:pt x="415" y="33"/>
                  </a:cubicBezTo>
                  <a:cubicBezTo>
                    <a:pt x="410" y="32"/>
                    <a:pt x="406" y="26"/>
                    <a:pt x="403" y="22"/>
                  </a:cubicBezTo>
                  <a:cubicBezTo>
                    <a:pt x="399" y="18"/>
                    <a:pt x="398" y="22"/>
                    <a:pt x="393" y="21"/>
                  </a:cubicBezTo>
                  <a:cubicBezTo>
                    <a:pt x="388" y="19"/>
                    <a:pt x="376" y="7"/>
                    <a:pt x="376" y="7"/>
                  </a:cubicBezTo>
                  <a:cubicBezTo>
                    <a:pt x="376" y="7"/>
                    <a:pt x="376" y="6"/>
                    <a:pt x="376" y="6"/>
                  </a:cubicBezTo>
                  <a:cubicBezTo>
                    <a:pt x="372" y="10"/>
                    <a:pt x="366" y="15"/>
                    <a:pt x="366" y="16"/>
                  </a:cubicBezTo>
                  <a:cubicBezTo>
                    <a:pt x="366" y="17"/>
                    <a:pt x="367" y="22"/>
                    <a:pt x="366" y="27"/>
                  </a:cubicBezTo>
                  <a:cubicBezTo>
                    <a:pt x="365" y="31"/>
                    <a:pt x="345" y="46"/>
                    <a:pt x="345" y="46"/>
                  </a:cubicBezTo>
                  <a:cubicBezTo>
                    <a:pt x="344" y="46"/>
                    <a:pt x="339" y="60"/>
                    <a:pt x="339" y="61"/>
                  </a:cubicBezTo>
                  <a:cubicBezTo>
                    <a:pt x="338" y="61"/>
                    <a:pt x="332" y="52"/>
                    <a:pt x="332" y="52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1" y="51"/>
                    <a:pt x="330" y="43"/>
                    <a:pt x="329" y="38"/>
                  </a:cubicBezTo>
                  <a:cubicBezTo>
                    <a:pt x="328" y="33"/>
                    <a:pt x="318" y="38"/>
                    <a:pt x="318" y="38"/>
                  </a:cubicBezTo>
                  <a:cubicBezTo>
                    <a:pt x="318" y="37"/>
                    <a:pt x="316" y="25"/>
                    <a:pt x="316" y="25"/>
                  </a:cubicBezTo>
                  <a:cubicBezTo>
                    <a:pt x="316" y="25"/>
                    <a:pt x="320" y="18"/>
                    <a:pt x="320" y="17"/>
                  </a:cubicBezTo>
                  <a:cubicBezTo>
                    <a:pt x="320" y="17"/>
                    <a:pt x="312" y="18"/>
                    <a:pt x="305" y="17"/>
                  </a:cubicBezTo>
                  <a:cubicBezTo>
                    <a:pt x="297" y="17"/>
                    <a:pt x="298" y="10"/>
                    <a:pt x="297" y="9"/>
                  </a:cubicBezTo>
                  <a:cubicBezTo>
                    <a:pt x="297" y="8"/>
                    <a:pt x="293" y="10"/>
                    <a:pt x="293" y="9"/>
                  </a:cubicBezTo>
                  <a:cubicBezTo>
                    <a:pt x="292" y="9"/>
                    <a:pt x="293" y="3"/>
                    <a:pt x="293" y="1"/>
                  </a:cubicBezTo>
                  <a:cubicBezTo>
                    <a:pt x="292" y="0"/>
                    <a:pt x="278" y="1"/>
                    <a:pt x="277" y="4"/>
                  </a:cubicBezTo>
                  <a:cubicBezTo>
                    <a:pt x="277" y="7"/>
                    <a:pt x="285" y="9"/>
                    <a:pt x="285" y="12"/>
                  </a:cubicBezTo>
                  <a:cubicBezTo>
                    <a:pt x="284" y="15"/>
                    <a:pt x="275" y="12"/>
                    <a:pt x="274" y="12"/>
                  </a:cubicBezTo>
                  <a:cubicBezTo>
                    <a:pt x="273" y="11"/>
                    <a:pt x="275" y="17"/>
                    <a:pt x="274" y="19"/>
                  </a:cubicBezTo>
                  <a:cubicBezTo>
                    <a:pt x="274" y="20"/>
                    <a:pt x="258" y="33"/>
                    <a:pt x="258" y="33"/>
                  </a:cubicBezTo>
                  <a:cubicBezTo>
                    <a:pt x="258" y="33"/>
                    <a:pt x="243" y="40"/>
                    <a:pt x="243" y="40"/>
                  </a:cubicBezTo>
                  <a:cubicBezTo>
                    <a:pt x="242" y="41"/>
                    <a:pt x="245" y="51"/>
                    <a:pt x="246" y="52"/>
                  </a:cubicBezTo>
                  <a:cubicBezTo>
                    <a:pt x="246" y="52"/>
                    <a:pt x="244" y="55"/>
                    <a:pt x="239" y="58"/>
                  </a:cubicBezTo>
                  <a:cubicBezTo>
                    <a:pt x="235" y="60"/>
                    <a:pt x="239" y="61"/>
                    <a:pt x="240" y="63"/>
                  </a:cubicBezTo>
                  <a:cubicBezTo>
                    <a:pt x="241" y="65"/>
                    <a:pt x="236" y="69"/>
                    <a:pt x="235" y="72"/>
                  </a:cubicBezTo>
                  <a:cubicBezTo>
                    <a:pt x="234" y="75"/>
                    <a:pt x="234" y="85"/>
                    <a:pt x="234" y="85"/>
                  </a:cubicBezTo>
                  <a:cubicBezTo>
                    <a:pt x="234" y="85"/>
                    <a:pt x="231" y="84"/>
                    <a:pt x="227" y="84"/>
                  </a:cubicBezTo>
                  <a:cubicBezTo>
                    <a:pt x="224" y="84"/>
                    <a:pt x="225" y="84"/>
                    <a:pt x="222" y="85"/>
                  </a:cubicBezTo>
                  <a:cubicBezTo>
                    <a:pt x="219" y="87"/>
                    <a:pt x="213" y="86"/>
                    <a:pt x="213" y="86"/>
                  </a:cubicBezTo>
                  <a:cubicBezTo>
                    <a:pt x="213" y="86"/>
                    <a:pt x="214" y="96"/>
                    <a:pt x="213" y="101"/>
                  </a:cubicBezTo>
                  <a:cubicBezTo>
                    <a:pt x="212" y="106"/>
                    <a:pt x="207" y="101"/>
                    <a:pt x="207" y="101"/>
                  </a:cubicBezTo>
                  <a:cubicBezTo>
                    <a:pt x="206" y="101"/>
                    <a:pt x="204" y="106"/>
                    <a:pt x="201" y="108"/>
                  </a:cubicBezTo>
                  <a:cubicBezTo>
                    <a:pt x="199" y="111"/>
                    <a:pt x="204" y="113"/>
                    <a:pt x="204" y="113"/>
                  </a:cubicBezTo>
                  <a:cubicBezTo>
                    <a:pt x="204" y="113"/>
                    <a:pt x="202" y="116"/>
                    <a:pt x="202" y="116"/>
                  </a:cubicBezTo>
                  <a:cubicBezTo>
                    <a:pt x="202" y="116"/>
                    <a:pt x="200" y="114"/>
                    <a:pt x="198" y="113"/>
                  </a:cubicBezTo>
                  <a:cubicBezTo>
                    <a:pt x="195" y="113"/>
                    <a:pt x="191" y="124"/>
                    <a:pt x="191" y="124"/>
                  </a:cubicBezTo>
                  <a:cubicBezTo>
                    <a:pt x="191" y="124"/>
                    <a:pt x="186" y="117"/>
                    <a:pt x="182" y="114"/>
                  </a:cubicBezTo>
                  <a:cubicBezTo>
                    <a:pt x="179" y="110"/>
                    <a:pt x="167" y="99"/>
                    <a:pt x="167" y="98"/>
                  </a:cubicBezTo>
                  <a:cubicBezTo>
                    <a:pt x="166" y="96"/>
                    <a:pt x="165" y="101"/>
                    <a:pt x="163" y="102"/>
                  </a:cubicBezTo>
                  <a:cubicBezTo>
                    <a:pt x="162" y="104"/>
                    <a:pt x="158" y="98"/>
                    <a:pt x="155" y="96"/>
                  </a:cubicBezTo>
                  <a:cubicBezTo>
                    <a:pt x="153" y="93"/>
                    <a:pt x="146" y="99"/>
                    <a:pt x="146" y="99"/>
                  </a:cubicBezTo>
                  <a:cubicBezTo>
                    <a:pt x="146" y="100"/>
                    <a:pt x="146" y="98"/>
                    <a:pt x="146" y="96"/>
                  </a:cubicBezTo>
                  <a:cubicBezTo>
                    <a:pt x="146" y="94"/>
                    <a:pt x="141" y="97"/>
                    <a:pt x="136" y="97"/>
                  </a:cubicBezTo>
                  <a:cubicBezTo>
                    <a:pt x="131" y="97"/>
                    <a:pt x="138" y="117"/>
                    <a:pt x="138" y="117"/>
                  </a:cubicBezTo>
                  <a:cubicBezTo>
                    <a:pt x="138" y="117"/>
                    <a:pt x="132" y="118"/>
                    <a:pt x="131" y="118"/>
                  </a:cubicBezTo>
                  <a:cubicBezTo>
                    <a:pt x="131" y="119"/>
                    <a:pt x="133" y="128"/>
                    <a:pt x="133" y="128"/>
                  </a:cubicBezTo>
                  <a:cubicBezTo>
                    <a:pt x="133" y="128"/>
                    <a:pt x="128" y="130"/>
                    <a:pt x="127" y="130"/>
                  </a:cubicBezTo>
                  <a:cubicBezTo>
                    <a:pt x="126" y="131"/>
                    <a:pt x="127" y="138"/>
                    <a:pt x="127" y="140"/>
                  </a:cubicBezTo>
                  <a:cubicBezTo>
                    <a:pt x="126" y="143"/>
                    <a:pt x="111" y="126"/>
                    <a:pt x="110" y="126"/>
                  </a:cubicBezTo>
                  <a:cubicBezTo>
                    <a:pt x="110" y="126"/>
                    <a:pt x="103" y="128"/>
                    <a:pt x="103" y="128"/>
                  </a:cubicBezTo>
                  <a:cubicBezTo>
                    <a:pt x="103" y="128"/>
                    <a:pt x="103" y="122"/>
                    <a:pt x="101" y="120"/>
                  </a:cubicBezTo>
                  <a:cubicBezTo>
                    <a:pt x="100" y="117"/>
                    <a:pt x="85" y="129"/>
                    <a:pt x="85" y="129"/>
                  </a:cubicBezTo>
                  <a:cubicBezTo>
                    <a:pt x="83" y="136"/>
                    <a:pt x="83" y="136"/>
                    <a:pt x="83" y="136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59" y="147"/>
                    <a:pt x="58" y="147"/>
                  </a:cubicBezTo>
                  <a:cubicBezTo>
                    <a:pt x="57" y="147"/>
                    <a:pt x="56" y="156"/>
                    <a:pt x="56" y="157"/>
                  </a:cubicBezTo>
                  <a:cubicBezTo>
                    <a:pt x="55" y="158"/>
                    <a:pt x="50" y="156"/>
                    <a:pt x="46" y="154"/>
                  </a:cubicBezTo>
                  <a:cubicBezTo>
                    <a:pt x="44" y="158"/>
                    <a:pt x="43" y="161"/>
                    <a:pt x="43" y="161"/>
                  </a:cubicBezTo>
                  <a:cubicBezTo>
                    <a:pt x="43" y="162"/>
                    <a:pt x="52" y="179"/>
                    <a:pt x="52" y="179"/>
                  </a:cubicBezTo>
                  <a:cubicBezTo>
                    <a:pt x="58" y="182"/>
                    <a:pt x="58" y="182"/>
                    <a:pt x="58" y="182"/>
                  </a:cubicBezTo>
                  <a:cubicBezTo>
                    <a:pt x="58" y="182"/>
                    <a:pt x="62" y="186"/>
                    <a:pt x="59" y="191"/>
                  </a:cubicBezTo>
                  <a:cubicBezTo>
                    <a:pt x="56" y="195"/>
                    <a:pt x="51" y="202"/>
                    <a:pt x="51" y="205"/>
                  </a:cubicBezTo>
                  <a:cubicBezTo>
                    <a:pt x="51" y="208"/>
                    <a:pt x="57" y="213"/>
                    <a:pt x="56" y="219"/>
                  </a:cubicBezTo>
                  <a:cubicBezTo>
                    <a:pt x="55" y="226"/>
                    <a:pt x="52" y="234"/>
                    <a:pt x="49" y="239"/>
                  </a:cubicBezTo>
                  <a:cubicBezTo>
                    <a:pt x="47" y="245"/>
                    <a:pt x="48" y="255"/>
                    <a:pt x="48" y="255"/>
                  </a:cubicBezTo>
                  <a:cubicBezTo>
                    <a:pt x="48" y="255"/>
                    <a:pt x="44" y="261"/>
                    <a:pt x="42" y="265"/>
                  </a:cubicBezTo>
                  <a:cubicBezTo>
                    <a:pt x="41" y="267"/>
                    <a:pt x="40" y="268"/>
                    <a:pt x="39" y="268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7" y="267"/>
                    <a:pt x="31" y="265"/>
                    <a:pt x="31" y="265"/>
                  </a:cubicBezTo>
                  <a:cubicBezTo>
                    <a:pt x="31" y="266"/>
                    <a:pt x="21" y="287"/>
                    <a:pt x="21" y="289"/>
                  </a:cubicBezTo>
                  <a:cubicBezTo>
                    <a:pt x="20" y="290"/>
                    <a:pt x="21" y="298"/>
                    <a:pt x="21" y="299"/>
                  </a:cubicBezTo>
                  <a:cubicBezTo>
                    <a:pt x="21" y="300"/>
                    <a:pt x="0" y="305"/>
                    <a:pt x="2" y="320"/>
                  </a:cubicBezTo>
                  <a:cubicBezTo>
                    <a:pt x="2" y="321"/>
                    <a:pt x="2" y="322"/>
                    <a:pt x="3" y="323"/>
                  </a:cubicBezTo>
                  <a:cubicBezTo>
                    <a:pt x="7" y="329"/>
                    <a:pt x="15" y="339"/>
                    <a:pt x="20" y="337"/>
                  </a:cubicBezTo>
                  <a:cubicBezTo>
                    <a:pt x="27" y="334"/>
                    <a:pt x="28" y="331"/>
                    <a:pt x="32" y="332"/>
                  </a:cubicBezTo>
                  <a:cubicBezTo>
                    <a:pt x="35" y="333"/>
                    <a:pt x="40" y="336"/>
                    <a:pt x="40" y="336"/>
                  </a:cubicBezTo>
                  <a:cubicBezTo>
                    <a:pt x="50" y="332"/>
                    <a:pt x="50" y="332"/>
                    <a:pt x="50" y="332"/>
                  </a:cubicBezTo>
                  <a:cubicBezTo>
                    <a:pt x="50" y="332"/>
                    <a:pt x="42" y="325"/>
                    <a:pt x="44" y="321"/>
                  </a:cubicBezTo>
                  <a:cubicBezTo>
                    <a:pt x="46" y="317"/>
                    <a:pt x="51" y="306"/>
                    <a:pt x="51" y="302"/>
                  </a:cubicBezTo>
                  <a:cubicBezTo>
                    <a:pt x="51" y="297"/>
                    <a:pt x="50" y="292"/>
                    <a:pt x="50" y="292"/>
                  </a:cubicBezTo>
                  <a:cubicBezTo>
                    <a:pt x="50" y="292"/>
                    <a:pt x="40" y="295"/>
                    <a:pt x="40" y="295"/>
                  </a:cubicBezTo>
                  <a:cubicBezTo>
                    <a:pt x="40" y="294"/>
                    <a:pt x="41" y="289"/>
                    <a:pt x="41" y="288"/>
                  </a:cubicBezTo>
                  <a:cubicBezTo>
                    <a:pt x="41" y="288"/>
                    <a:pt x="52" y="278"/>
                    <a:pt x="52" y="278"/>
                  </a:cubicBezTo>
                  <a:cubicBezTo>
                    <a:pt x="53" y="278"/>
                    <a:pt x="60" y="286"/>
                    <a:pt x="63" y="286"/>
                  </a:cubicBezTo>
                  <a:cubicBezTo>
                    <a:pt x="66" y="286"/>
                    <a:pt x="69" y="286"/>
                    <a:pt x="69" y="286"/>
                  </a:cubicBezTo>
                  <a:cubicBezTo>
                    <a:pt x="75" y="293"/>
                    <a:pt x="75" y="293"/>
                    <a:pt x="75" y="293"/>
                  </a:cubicBezTo>
                  <a:cubicBezTo>
                    <a:pt x="75" y="293"/>
                    <a:pt x="84" y="285"/>
                    <a:pt x="85" y="285"/>
                  </a:cubicBezTo>
                  <a:cubicBezTo>
                    <a:pt x="85" y="286"/>
                    <a:pt x="90" y="294"/>
                    <a:pt x="90" y="294"/>
                  </a:cubicBezTo>
                  <a:cubicBezTo>
                    <a:pt x="98" y="286"/>
                    <a:pt x="98" y="286"/>
                    <a:pt x="98" y="286"/>
                  </a:cubicBezTo>
                  <a:cubicBezTo>
                    <a:pt x="98" y="286"/>
                    <a:pt x="115" y="295"/>
                    <a:pt x="114" y="302"/>
                  </a:cubicBezTo>
                  <a:cubicBezTo>
                    <a:pt x="113" y="310"/>
                    <a:pt x="104" y="315"/>
                    <a:pt x="107" y="321"/>
                  </a:cubicBezTo>
                  <a:cubicBezTo>
                    <a:pt x="109" y="326"/>
                    <a:pt x="129" y="347"/>
                    <a:pt x="129" y="347"/>
                  </a:cubicBezTo>
                  <a:cubicBezTo>
                    <a:pt x="129" y="347"/>
                    <a:pt x="127" y="362"/>
                    <a:pt x="128" y="363"/>
                  </a:cubicBezTo>
                  <a:cubicBezTo>
                    <a:pt x="128" y="363"/>
                    <a:pt x="133" y="366"/>
                    <a:pt x="133" y="366"/>
                  </a:cubicBezTo>
                  <a:cubicBezTo>
                    <a:pt x="133" y="365"/>
                    <a:pt x="139" y="357"/>
                    <a:pt x="139" y="357"/>
                  </a:cubicBezTo>
                  <a:cubicBezTo>
                    <a:pt x="139" y="357"/>
                    <a:pt x="160" y="369"/>
                    <a:pt x="161" y="369"/>
                  </a:cubicBezTo>
                  <a:cubicBezTo>
                    <a:pt x="161" y="369"/>
                    <a:pt x="161" y="369"/>
                    <a:pt x="161" y="369"/>
                  </a:cubicBezTo>
                  <a:cubicBezTo>
                    <a:pt x="161" y="368"/>
                    <a:pt x="170" y="368"/>
                    <a:pt x="170" y="368"/>
                  </a:cubicBezTo>
                  <a:cubicBezTo>
                    <a:pt x="170" y="368"/>
                    <a:pt x="178" y="377"/>
                    <a:pt x="183" y="378"/>
                  </a:cubicBezTo>
                  <a:cubicBezTo>
                    <a:pt x="188" y="379"/>
                    <a:pt x="190" y="377"/>
                    <a:pt x="190" y="378"/>
                  </a:cubicBezTo>
                  <a:cubicBezTo>
                    <a:pt x="191" y="378"/>
                    <a:pt x="194" y="385"/>
                    <a:pt x="200" y="385"/>
                  </a:cubicBezTo>
                  <a:cubicBezTo>
                    <a:pt x="206" y="384"/>
                    <a:pt x="210" y="376"/>
                    <a:pt x="216" y="379"/>
                  </a:cubicBezTo>
                  <a:cubicBezTo>
                    <a:pt x="221" y="383"/>
                    <a:pt x="227" y="387"/>
                    <a:pt x="227" y="387"/>
                  </a:cubicBezTo>
                  <a:cubicBezTo>
                    <a:pt x="227" y="387"/>
                    <a:pt x="226" y="397"/>
                    <a:pt x="228" y="399"/>
                  </a:cubicBezTo>
                  <a:cubicBezTo>
                    <a:pt x="231" y="402"/>
                    <a:pt x="236" y="407"/>
                    <a:pt x="236" y="410"/>
                  </a:cubicBezTo>
                  <a:cubicBezTo>
                    <a:pt x="235" y="413"/>
                    <a:pt x="236" y="416"/>
                    <a:pt x="236" y="416"/>
                  </a:cubicBezTo>
                  <a:cubicBezTo>
                    <a:pt x="236" y="416"/>
                    <a:pt x="251" y="408"/>
                    <a:pt x="254" y="411"/>
                  </a:cubicBezTo>
                  <a:cubicBezTo>
                    <a:pt x="256" y="414"/>
                    <a:pt x="260" y="422"/>
                    <a:pt x="259" y="424"/>
                  </a:cubicBezTo>
                  <a:cubicBezTo>
                    <a:pt x="257" y="426"/>
                    <a:pt x="252" y="425"/>
                    <a:pt x="254" y="429"/>
                  </a:cubicBezTo>
                  <a:cubicBezTo>
                    <a:pt x="255" y="433"/>
                    <a:pt x="255" y="434"/>
                    <a:pt x="258" y="434"/>
                  </a:cubicBezTo>
                  <a:cubicBezTo>
                    <a:pt x="260" y="434"/>
                    <a:pt x="266" y="436"/>
                    <a:pt x="268" y="433"/>
                  </a:cubicBezTo>
                  <a:cubicBezTo>
                    <a:pt x="270" y="430"/>
                    <a:pt x="263" y="426"/>
                    <a:pt x="271" y="420"/>
                  </a:cubicBezTo>
                  <a:cubicBezTo>
                    <a:pt x="278" y="415"/>
                    <a:pt x="284" y="412"/>
                    <a:pt x="286" y="414"/>
                  </a:cubicBezTo>
                  <a:cubicBezTo>
                    <a:pt x="287" y="415"/>
                    <a:pt x="285" y="419"/>
                    <a:pt x="287" y="419"/>
                  </a:cubicBezTo>
                  <a:cubicBezTo>
                    <a:pt x="289" y="419"/>
                    <a:pt x="291" y="416"/>
                    <a:pt x="292" y="417"/>
                  </a:cubicBezTo>
                  <a:cubicBezTo>
                    <a:pt x="292" y="418"/>
                    <a:pt x="295" y="429"/>
                    <a:pt x="300" y="429"/>
                  </a:cubicBezTo>
                  <a:cubicBezTo>
                    <a:pt x="306" y="429"/>
                    <a:pt x="309" y="427"/>
                    <a:pt x="307" y="426"/>
                  </a:cubicBezTo>
                  <a:cubicBezTo>
                    <a:pt x="306" y="424"/>
                    <a:pt x="297" y="419"/>
                    <a:pt x="300" y="416"/>
                  </a:cubicBezTo>
                  <a:cubicBezTo>
                    <a:pt x="304" y="413"/>
                    <a:pt x="305" y="411"/>
                    <a:pt x="310" y="411"/>
                  </a:cubicBezTo>
                  <a:cubicBezTo>
                    <a:pt x="315" y="411"/>
                    <a:pt x="322" y="411"/>
                    <a:pt x="322" y="411"/>
                  </a:cubicBezTo>
                  <a:cubicBezTo>
                    <a:pt x="322" y="411"/>
                    <a:pt x="356" y="440"/>
                    <a:pt x="354" y="444"/>
                  </a:cubicBezTo>
                  <a:cubicBezTo>
                    <a:pt x="353" y="447"/>
                    <a:pt x="346" y="452"/>
                    <a:pt x="346" y="453"/>
                  </a:cubicBezTo>
                  <a:cubicBezTo>
                    <a:pt x="346" y="453"/>
                    <a:pt x="348" y="460"/>
                    <a:pt x="348" y="460"/>
                  </a:cubicBezTo>
                  <a:cubicBezTo>
                    <a:pt x="348" y="460"/>
                    <a:pt x="336" y="473"/>
                    <a:pt x="335" y="474"/>
                  </a:cubicBezTo>
                  <a:cubicBezTo>
                    <a:pt x="334" y="474"/>
                    <a:pt x="325" y="471"/>
                    <a:pt x="323" y="472"/>
                  </a:cubicBezTo>
                  <a:cubicBezTo>
                    <a:pt x="321" y="474"/>
                    <a:pt x="325" y="476"/>
                    <a:pt x="319" y="479"/>
                  </a:cubicBezTo>
                  <a:cubicBezTo>
                    <a:pt x="313" y="482"/>
                    <a:pt x="312" y="478"/>
                    <a:pt x="308" y="482"/>
                  </a:cubicBezTo>
                  <a:cubicBezTo>
                    <a:pt x="305" y="486"/>
                    <a:pt x="300" y="496"/>
                    <a:pt x="302" y="502"/>
                  </a:cubicBezTo>
                  <a:cubicBezTo>
                    <a:pt x="303" y="508"/>
                    <a:pt x="314" y="521"/>
                    <a:pt x="315" y="520"/>
                  </a:cubicBezTo>
                  <a:cubicBezTo>
                    <a:pt x="317" y="519"/>
                    <a:pt x="320" y="516"/>
                    <a:pt x="320" y="516"/>
                  </a:cubicBezTo>
                  <a:cubicBezTo>
                    <a:pt x="333" y="530"/>
                    <a:pt x="333" y="530"/>
                    <a:pt x="333" y="530"/>
                  </a:cubicBezTo>
                  <a:cubicBezTo>
                    <a:pt x="333" y="530"/>
                    <a:pt x="331" y="535"/>
                    <a:pt x="333" y="541"/>
                  </a:cubicBezTo>
                  <a:cubicBezTo>
                    <a:pt x="335" y="547"/>
                    <a:pt x="346" y="547"/>
                    <a:pt x="346" y="549"/>
                  </a:cubicBezTo>
                  <a:cubicBezTo>
                    <a:pt x="345" y="550"/>
                    <a:pt x="344" y="556"/>
                    <a:pt x="348" y="560"/>
                  </a:cubicBezTo>
                  <a:cubicBezTo>
                    <a:pt x="351" y="563"/>
                    <a:pt x="373" y="585"/>
                    <a:pt x="373" y="585"/>
                  </a:cubicBezTo>
                  <a:cubicBezTo>
                    <a:pt x="373" y="585"/>
                    <a:pt x="366" y="598"/>
                    <a:pt x="370" y="603"/>
                  </a:cubicBezTo>
                  <a:cubicBezTo>
                    <a:pt x="374" y="608"/>
                    <a:pt x="392" y="628"/>
                    <a:pt x="395" y="628"/>
                  </a:cubicBezTo>
                  <a:cubicBezTo>
                    <a:pt x="399" y="628"/>
                    <a:pt x="405" y="634"/>
                    <a:pt x="409" y="628"/>
                  </a:cubicBezTo>
                  <a:cubicBezTo>
                    <a:pt x="414" y="623"/>
                    <a:pt x="411" y="619"/>
                    <a:pt x="415" y="618"/>
                  </a:cubicBezTo>
                  <a:cubicBezTo>
                    <a:pt x="419" y="618"/>
                    <a:pt x="421" y="619"/>
                    <a:pt x="422" y="616"/>
                  </a:cubicBezTo>
                  <a:cubicBezTo>
                    <a:pt x="423" y="612"/>
                    <a:pt x="424" y="599"/>
                    <a:pt x="433" y="595"/>
                  </a:cubicBezTo>
                  <a:cubicBezTo>
                    <a:pt x="442" y="590"/>
                    <a:pt x="447" y="593"/>
                    <a:pt x="448" y="592"/>
                  </a:cubicBezTo>
                  <a:cubicBezTo>
                    <a:pt x="449" y="591"/>
                    <a:pt x="450" y="587"/>
                    <a:pt x="451" y="587"/>
                  </a:cubicBezTo>
                  <a:cubicBezTo>
                    <a:pt x="453" y="587"/>
                    <a:pt x="464" y="588"/>
                    <a:pt x="463" y="587"/>
                  </a:cubicBezTo>
                  <a:cubicBezTo>
                    <a:pt x="463" y="586"/>
                    <a:pt x="464" y="576"/>
                    <a:pt x="464" y="576"/>
                  </a:cubicBezTo>
                  <a:cubicBezTo>
                    <a:pt x="464" y="576"/>
                    <a:pt x="471" y="577"/>
                    <a:pt x="472" y="582"/>
                  </a:cubicBezTo>
                  <a:cubicBezTo>
                    <a:pt x="472" y="586"/>
                    <a:pt x="474" y="594"/>
                    <a:pt x="475" y="592"/>
                  </a:cubicBezTo>
                  <a:cubicBezTo>
                    <a:pt x="477" y="591"/>
                    <a:pt x="479" y="589"/>
                    <a:pt x="480" y="587"/>
                  </a:cubicBezTo>
                  <a:cubicBezTo>
                    <a:pt x="480" y="586"/>
                    <a:pt x="480" y="565"/>
                    <a:pt x="480" y="565"/>
                  </a:cubicBezTo>
                  <a:cubicBezTo>
                    <a:pt x="459" y="548"/>
                    <a:pt x="459" y="548"/>
                    <a:pt x="459" y="548"/>
                  </a:cubicBezTo>
                  <a:cubicBezTo>
                    <a:pt x="459" y="548"/>
                    <a:pt x="458" y="534"/>
                    <a:pt x="458" y="533"/>
                  </a:cubicBezTo>
                  <a:cubicBezTo>
                    <a:pt x="457" y="532"/>
                    <a:pt x="445" y="520"/>
                    <a:pt x="450" y="512"/>
                  </a:cubicBezTo>
                  <a:cubicBezTo>
                    <a:pt x="453" y="505"/>
                    <a:pt x="458" y="500"/>
                    <a:pt x="460" y="499"/>
                  </a:cubicBezTo>
                  <a:cubicBezTo>
                    <a:pt x="461" y="497"/>
                    <a:pt x="461" y="495"/>
                    <a:pt x="463" y="494"/>
                  </a:cubicBezTo>
                  <a:close/>
                </a:path>
              </a:pathLst>
            </a:custGeom>
            <a:solidFill>
              <a:srgbClr val="B2B2B2"/>
            </a:solidFill>
            <a:ln w="9525" cap="flat" cmpd="sng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2" name="Freeform 468"/>
            <p:cNvSpPr>
              <a:spLocks/>
            </p:cNvSpPr>
            <p:nvPr/>
          </p:nvSpPr>
          <p:spPr bwMode="auto">
            <a:xfrm>
              <a:off x="3957" y="2016"/>
              <a:ext cx="680" cy="641"/>
            </a:xfrm>
            <a:custGeom>
              <a:avLst/>
              <a:gdLst/>
              <a:ahLst/>
              <a:cxnLst>
                <a:cxn ang="0">
                  <a:pos x="81" y="446"/>
                </a:cxn>
                <a:cxn ang="0">
                  <a:pos x="105" y="451"/>
                </a:cxn>
                <a:cxn ang="0">
                  <a:pos x="118" y="460"/>
                </a:cxn>
                <a:cxn ang="0">
                  <a:pos x="156" y="462"/>
                </a:cxn>
                <a:cxn ang="0">
                  <a:pos x="194" y="450"/>
                </a:cxn>
                <a:cxn ang="0">
                  <a:pos x="220" y="476"/>
                </a:cxn>
                <a:cxn ang="0">
                  <a:pos x="258" y="479"/>
                </a:cxn>
                <a:cxn ang="0">
                  <a:pos x="282" y="493"/>
                </a:cxn>
                <a:cxn ang="0">
                  <a:pos x="309" y="518"/>
                </a:cxn>
                <a:cxn ang="0">
                  <a:pos x="344" y="537"/>
                </a:cxn>
                <a:cxn ang="0">
                  <a:pos x="378" y="533"/>
                </a:cxn>
                <a:cxn ang="0">
                  <a:pos x="395" y="483"/>
                </a:cxn>
                <a:cxn ang="0">
                  <a:pos x="432" y="508"/>
                </a:cxn>
                <a:cxn ang="0">
                  <a:pos x="426" y="457"/>
                </a:cxn>
                <a:cxn ang="0">
                  <a:pos x="460" y="428"/>
                </a:cxn>
                <a:cxn ang="0">
                  <a:pos x="489" y="417"/>
                </a:cxn>
                <a:cxn ang="0">
                  <a:pos x="508" y="400"/>
                </a:cxn>
                <a:cxn ang="0">
                  <a:pos x="522" y="374"/>
                </a:cxn>
                <a:cxn ang="0">
                  <a:pos x="550" y="324"/>
                </a:cxn>
                <a:cxn ang="0">
                  <a:pos x="529" y="300"/>
                </a:cxn>
                <a:cxn ang="0">
                  <a:pos x="510" y="266"/>
                </a:cxn>
                <a:cxn ang="0">
                  <a:pos x="535" y="248"/>
                </a:cxn>
                <a:cxn ang="0">
                  <a:pos x="578" y="252"/>
                </a:cxn>
                <a:cxn ang="0">
                  <a:pos x="565" y="208"/>
                </a:cxn>
                <a:cxn ang="0">
                  <a:pos x="574" y="197"/>
                </a:cxn>
                <a:cxn ang="0">
                  <a:pos x="513" y="164"/>
                </a:cxn>
                <a:cxn ang="0">
                  <a:pos x="496" y="165"/>
                </a:cxn>
                <a:cxn ang="0">
                  <a:pos x="472" y="159"/>
                </a:cxn>
                <a:cxn ang="0">
                  <a:pos x="477" y="135"/>
                </a:cxn>
                <a:cxn ang="0">
                  <a:pos x="479" y="111"/>
                </a:cxn>
                <a:cxn ang="0">
                  <a:pos x="454" y="92"/>
                </a:cxn>
                <a:cxn ang="0">
                  <a:pos x="435" y="65"/>
                </a:cxn>
                <a:cxn ang="0">
                  <a:pos x="411" y="44"/>
                </a:cxn>
                <a:cxn ang="0">
                  <a:pos x="391" y="46"/>
                </a:cxn>
                <a:cxn ang="0">
                  <a:pos x="334" y="43"/>
                </a:cxn>
                <a:cxn ang="0">
                  <a:pos x="294" y="23"/>
                </a:cxn>
                <a:cxn ang="0">
                  <a:pos x="273" y="1"/>
                </a:cxn>
                <a:cxn ang="0">
                  <a:pos x="254" y="13"/>
                </a:cxn>
                <a:cxn ang="0">
                  <a:pos x="221" y="26"/>
                </a:cxn>
                <a:cxn ang="0">
                  <a:pos x="231" y="46"/>
                </a:cxn>
                <a:cxn ang="0">
                  <a:pos x="215" y="63"/>
                </a:cxn>
                <a:cxn ang="0">
                  <a:pos x="191" y="81"/>
                </a:cxn>
                <a:cxn ang="0">
                  <a:pos x="177" y="108"/>
                </a:cxn>
                <a:cxn ang="0">
                  <a:pos x="147" y="122"/>
                </a:cxn>
                <a:cxn ang="0">
                  <a:pos x="150" y="151"/>
                </a:cxn>
                <a:cxn ang="0">
                  <a:pos x="135" y="202"/>
                </a:cxn>
                <a:cxn ang="0">
                  <a:pos x="96" y="197"/>
                </a:cxn>
                <a:cxn ang="0">
                  <a:pos x="84" y="227"/>
                </a:cxn>
                <a:cxn ang="0">
                  <a:pos x="77" y="250"/>
                </a:cxn>
                <a:cxn ang="0">
                  <a:pos x="72" y="272"/>
                </a:cxn>
                <a:cxn ang="0">
                  <a:pos x="71" y="301"/>
                </a:cxn>
                <a:cxn ang="0">
                  <a:pos x="56" y="335"/>
                </a:cxn>
                <a:cxn ang="0">
                  <a:pos x="27" y="351"/>
                </a:cxn>
                <a:cxn ang="0">
                  <a:pos x="7" y="371"/>
                </a:cxn>
                <a:cxn ang="0">
                  <a:pos x="28" y="395"/>
                </a:cxn>
                <a:cxn ang="0">
                  <a:pos x="45" y="429"/>
                </a:cxn>
              </a:cxnLst>
              <a:rect l="0" t="0" r="r" b="b"/>
              <a:pathLst>
                <a:path w="583" h="550">
                  <a:moveTo>
                    <a:pt x="45" y="429"/>
                  </a:moveTo>
                  <a:cubicBezTo>
                    <a:pt x="48" y="432"/>
                    <a:pt x="52" y="436"/>
                    <a:pt x="52" y="436"/>
                  </a:cubicBezTo>
                  <a:cubicBezTo>
                    <a:pt x="52" y="436"/>
                    <a:pt x="59" y="440"/>
                    <a:pt x="62" y="438"/>
                  </a:cubicBezTo>
                  <a:cubicBezTo>
                    <a:pt x="65" y="437"/>
                    <a:pt x="66" y="436"/>
                    <a:pt x="69" y="437"/>
                  </a:cubicBezTo>
                  <a:cubicBezTo>
                    <a:pt x="73" y="438"/>
                    <a:pt x="76" y="444"/>
                    <a:pt x="81" y="446"/>
                  </a:cubicBezTo>
                  <a:cubicBezTo>
                    <a:pt x="87" y="447"/>
                    <a:pt x="92" y="448"/>
                    <a:pt x="93" y="448"/>
                  </a:cubicBezTo>
                  <a:cubicBezTo>
                    <a:pt x="93" y="448"/>
                    <a:pt x="95" y="454"/>
                    <a:pt x="95" y="454"/>
                  </a:cubicBezTo>
                  <a:cubicBezTo>
                    <a:pt x="98" y="457"/>
                    <a:pt x="98" y="457"/>
                    <a:pt x="98" y="457"/>
                  </a:cubicBezTo>
                  <a:cubicBezTo>
                    <a:pt x="98" y="457"/>
                    <a:pt x="100" y="453"/>
                    <a:pt x="102" y="452"/>
                  </a:cubicBezTo>
                  <a:cubicBezTo>
                    <a:pt x="104" y="451"/>
                    <a:pt x="105" y="452"/>
                    <a:pt x="105" y="451"/>
                  </a:cubicBezTo>
                  <a:cubicBezTo>
                    <a:pt x="105" y="451"/>
                    <a:pt x="105" y="442"/>
                    <a:pt x="105" y="442"/>
                  </a:cubicBezTo>
                  <a:cubicBezTo>
                    <a:pt x="114" y="443"/>
                    <a:pt x="114" y="443"/>
                    <a:pt x="114" y="443"/>
                  </a:cubicBezTo>
                  <a:cubicBezTo>
                    <a:pt x="114" y="443"/>
                    <a:pt x="114" y="451"/>
                    <a:pt x="114" y="452"/>
                  </a:cubicBezTo>
                  <a:cubicBezTo>
                    <a:pt x="115" y="452"/>
                    <a:pt x="118" y="454"/>
                    <a:pt x="118" y="457"/>
                  </a:cubicBezTo>
                  <a:cubicBezTo>
                    <a:pt x="118" y="459"/>
                    <a:pt x="118" y="460"/>
                    <a:pt x="118" y="460"/>
                  </a:cubicBezTo>
                  <a:cubicBezTo>
                    <a:pt x="118" y="460"/>
                    <a:pt x="123" y="456"/>
                    <a:pt x="125" y="459"/>
                  </a:cubicBezTo>
                  <a:cubicBezTo>
                    <a:pt x="127" y="462"/>
                    <a:pt x="127" y="466"/>
                    <a:pt x="129" y="468"/>
                  </a:cubicBezTo>
                  <a:cubicBezTo>
                    <a:pt x="131" y="469"/>
                    <a:pt x="137" y="472"/>
                    <a:pt x="137" y="472"/>
                  </a:cubicBezTo>
                  <a:cubicBezTo>
                    <a:pt x="137" y="472"/>
                    <a:pt x="141" y="463"/>
                    <a:pt x="142" y="463"/>
                  </a:cubicBezTo>
                  <a:cubicBezTo>
                    <a:pt x="142" y="463"/>
                    <a:pt x="153" y="463"/>
                    <a:pt x="156" y="462"/>
                  </a:cubicBezTo>
                  <a:cubicBezTo>
                    <a:pt x="159" y="461"/>
                    <a:pt x="167" y="461"/>
                    <a:pt x="168" y="461"/>
                  </a:cubicBezTo>
                  <a:cubicBezTo>
                    <a:pt x="168" y="461"/>
                    <a:pt x="172" y="458"/>
                    <a:pt x="172" y="458"/>
                  </a:cubicBezTo>
                  <a:cubicBezTo>
                    <a:pt x="172" y="458"/>
                    <a:pt x="179" y="466"/>
                    <a:pt x="180" y="466"/>
                  </a:cubicBezTo>
                  <a:cubicBezTo>
                    <a:pt x="180" y="465"/>
                    <a:pt x="183" y="455"/>
                    <a:pt x="186" y="453"/>
                  </a:cubicBezTo>
                  <a:cubicBezTo>
                    <a:pt x="188" y="451"/>
                    <a:pt x="193" y="450"/>
                    <a:pt x="194" y="450"/>
                  </a:cubicBezTo>
                  <a:cubicBezTo>
                    <a:pt x="194" y="450"/>
                    <a:pt x="200" y="456"/>
                    <a:pt x="202" y="457"/>
                  </a:cubicBezTo>
                  <a:cubicBezTo>
                    <a:pt x="205" y="458"/>
                    <a:pt x="214" y="464"/>
                    <a:pt x="214" y="467"/>
                  </a:cubicBezTo>
                  <a:cubicBezTo>
                    <a:pt x="214" y="470"/>
                    <a:pt x="214" y="476"/>
                    <a:pt x="214" y="476"/>
                  </a:cubicBezTo>
                  <a:cubicBezTo>
                    <a:pt x="214" y="476"/>
                    <a:pt x="217" y="479"/>
                    <a:pt x="217" y="479"/>
                  </a:cubicBezTo>
                  <a:cubicBezTo>
                    <a:pt x="218" y="479"/>
                    <a:pt x="220" y="476"/>
                    <a:pt x="220" y="476"/>
                  </a:cubicBezTo>
                  <a:cubicBezTo>
                    <a:pt x="232" y="485"/>
                    <a:pt x="232" y="485"/>
                    <a:pt x="232" y="485"/>
                  </a:cubicBezTo>
                  <a:cubicBezTo>
                    <a:pt x="232" y="485"/>
                    <a:pt x="233" y="481"/>
                    <a:pt x="235" y="482"/>
                  </a:cubicBezTo>
                  <a:cubicBezTo>
                    <a:pt x="237" y="484"/>
                    <a:pt x="239" y="487"/>
                    <a:pt x="239" y="487"/>
                  </a:cubicBezTo>
                  <a:cubicBezTo>
                    <a:pt x="239" y="487"/>
                    <a:pt x="249" y="494"/>
                    <a:pt x="254" y="490"/>
                  </a:cubicBezTo>
                  <a:cubicBezTo>
                    <a:pt x="259" y="486"/>
                    <a:pt x="256" y="480"/>
                    <a:pt x="258" y="479"/>
                  </a:cubicBezTo>
                  <a:cubicBezTo>
                    <a:pt x="259" y="477"/>
                    <a:pt x="262" y="473"/>
                    <a:pt x="262" y="473"/>
                  </a:cubicBezTo>
                  <a:cubicBezTo>
                    <a:pt x="262" y="473"/>
                    <a:pt x="278" y="470"/>
                    <a:pt x="276" y="475"/>
                  </a:cubicBezTo>
                  <a:cubicBezTo>
                    <a:pt x="273" y="479"/>
                    <a:pt x="269" y="478"/>
                    <a:pt x="272" y="481"/>
                  </a:cubicBezTo>
                  <a:cubicBezTo>
                    <a:pt x="274" y="484"/>
                    <a:pt x="281" y="488"/>
                    <a:pt x="281" y="489"/>
                  </a:cubicBezTo>
                  <a:cubicBezTo>
                    <a:pt x="280" y="489"/>
                    <a:pt x="279" y="494"/>
                    <a:pt x="282" y="493"/>
                  </a:cubicBezTo>
                  <a:cubicBezTo>
                    <a:pt x="285" y="493"/>
                    <a:pt x="287" y="489"/>
                    <a:pt x="288" y="490"/>
                  </a:cubicBezTo>
                  <a:cubicBezTo>
                    <a:pt x="289" y="491"/>
                    <a:pt x="293" y="492"/>
                    <a:pt x="293" y="492"/>
                  </a:cubicBezTo>
                  <a:cubicBezTo>
                    <a:pt x="297" y="503"/>
                    <a:pt x="297" y="503"/>
                    <a:pt x="297" y="503"/>
                  </a:cubicBezTo>
                  <a:cubicBezTo>
                    <a:pt x="297" y="503"/>
                    <a:pt x="297" y="507"/>
                    <a:pt x="298" y="508"/>
                  </a:cubicBezTo>
                  <a:cubicBezTo>
                    <a:pt x="298" y="508"/>
                    <a:pt x="305" y="510"/>
                    <a:pt x="309" y="518"/>
                  </a:cubicBezTo>
                  <a:cubicBezTo>
                    <a:pt x="314" y="526"/>
                    <a:pt x="308" y="537"/>
                    <a:pt x="312" y="537"/>
                  </a:cubicBezTo>
                  <a:cubicBezTo>
                    <a:pt x="317" y="536"/>
                    <a:pt x="316" y="530"/>
                    <a:pt x="318" y="531"/>
                  </a:cubicBezTo>
                  <a:cubicBezTo>
                    <a:pt x="320" y="531"/>
                    <a:pt x="322" y="531"/>
                    <a:pt x="323" y="531"/>
                  </a:cubicBezTo>
                  <a:cubicBezTo>
                    <a:pt x="324" y="531"/>
                    <a:pt x="327" y="528"/>
                    <a:pt x="328" y="528"/>
                  </a:cubicBezTo>
                  <a:cubicBezTo>
                    <a:pt x="329" y="528"/>
                    <a:pt x="338" y="536"/>
                    <a:pt x="344" y="537"/>
                  </a:cubicBezTo>
                  <a:cubicBezTo>
                    <a:pt x="349" y="538"/>
                    <a:pt x="347" y="550"/>
                    <a:pt x="354" y="550"/>
                  </a:cubicBezTo>
                  <a:cubicBezTo>
                    <a:pt x="361" y="550"/>
                    <a:pt x="362" y="545"/>
                    <a:pt x="363" y="545"/>
                  </a:cubicBezTo>
                  <a:cubicBezTo>
                    <a:pt x="364" y="546"/>
                    <a:pt x="376" y="548"/>
                    <a:pt x="376" y="547"/>
                  </a:cubicBezTo>
                  <a:cubicBezTo>
                    <a:pt x="375" y="547"/>
                    <a:pt x="368" y="541"/>
                    <a:pt x="371" y="539"/>
                  </a:cubicBezTo>
                  <a:cubicBezTo>
                    <a:pt x="374" y="536"/>
                    <a:pt x="377" y="538"/>
                    <a:pt x="378" y="533"/>
                  </a:cubicBezTo>
                  <a:cubicBezTo>
                    <a:pt x="379" y="529"/>
                    <a:pt x="378" y="529"/>
                    <a:pt x="381" y="526"/>
                  </a:cubicBezTo>
                  <a:cubicBezTo>
                    <a:pt x="384" y="523"/>
                    <a:pt x="388" y="520"/>
                    <a:pt x="388" y="519"/>
                  </a:cubicBezTo>
                  <a:cubicBezTo>
                    <a:pt x="388" y="519"/>
                    <a:pt x="384" y="507"/>
                    <a:pt x="387" y="502"/>
                  </a:cubicBezTo>
                  <a:cubicBezTo>
                    <a:pt x="390" y="497"/>
                    <a:pt x="394" y="494"/>
                    <a:pt x="394" y="492"/>
                  </a:cubicBezTo>
                  <a:cubicBezTo>
                    <a:pt x="394" y="491"/>
                    <a:pt x="394" y="483"/>
                    <a:pt x="395" y="483"/>
                  </a:cubicBezTo>
                  <a:cubicBezTo>
                    <a:pt x="395" y="483"/>
                    <a:pt x="398" y="481"/>
                    <a:pt x="399" y="482"/>
                  </a:cubicBezTo>
                  <a:cubicBezTo>
                    <a:pt x="401" y="482"/>
                    <a:pt x="404" y="486"/>
                    <a:pt x="407" y="487"/>
                  </a:cubicBezTo>
                  <a:cubicBezTo>
                    <a:pt x="409" y="488"/>
                    <a:pt x="411" y="486"/>
                    <a:pt x="412" y="489"/>
                  </a:cubicBezTo>
                  <a:cubicBezTo>
                    <a:pt x="414" y="493"/>
                    <a:pt x="414" y="500"/>
                    <a:pt x="416" y="500"/>
                  </a:cubicBezTo>
                  <a:cubicBezTo>
                    <a:pt x="418" y="501"/>
                    <a:pt x="430" y="513"/>
                    <a:pt x="432" y="508"/>
                  </a:cubicBezTo>
                  <a:cubicBezTo>
                    <a:pt x="433" y="503"/>
                    <a:pt x="431" y="497"/>
                    <a:pt x="432" y="496"/>
                  </a:cubicBezTo>
                  <a:cubicBezTo>
                    <a:pt x="434" y="494"/>
                    <a:pt x="437" y="495"/>
                    <a:pt x="438" y="490"/>
                  </a:cubicBezTo>
                  <a:cubicBezTo>
                    <a:pt x="438" y="486"/>
                    <a:pt x="439" y="474"/>
                    <a:pt x="438" y="474"/>
                  </a:cubicBezTo>
                  <a:cubicBezTo>
                    <a:pt x="437" y="474"/>
                    <a:pt x="425" y="473"/>
                    <a:pt x="424" y="471"/>
                  </a:cubicBezTo>
                  <a:cubicBezTo>
                    <a:pt x="423" y="469"/>
                    <a:pt x="429" y="463"/>
                    <a:pt x="426" y="457"/>
                  </a:cubicBezTo>
                  <a:cubicBezTo>
                    <a:pt x="424" y="452"/>
                    <a:pt x="422" y="449"/>
                    <a:pt x="423" y="448"/>
                  </a:cubicBezTo>
                  <a:cubicBezTo>
                    <a:pt x="423" y="447"/>
                    <a:pt x="435" y="442"/>
                    <a:pt x="433" y="438"/>
                  </a:cubicBezTo>
                  <a:cubicBezTo>
                    <a:pt x="431" y="434"/>
                    <a:pt x="426" y="431"/>
                    <a:pt x="427" y="430"/>
                  </a:cubicBezTo>
                  <a:cubicBezTo>
                    <a:pt x="428" y="429"/>
                    <a:pt x="437" y="426"/>
                    <a:pt x="439" y="426"/>
                  </a:cubicBezTo>
                  <a:cubicBezTo>
                    <a:pt x="441" y="426"/>
                    <a:pt x="456" y="431"/>
                    <a:pt x="460" y="428"/>
                  </a:cubicBezTo>
                  <a:cubicBezTo>
                    <a:pt x="464" y="426"/>
                    <a:pt x="466" y="423"/>
                    <a:pt x="468" y="423"/>
                  </a:cubicBezTo>
                  <a:cubicBezTo>
                    <a:pt x="470" y="423"/>
                    <a:pt x="472" y="425"/>
                    <a:pt x="473" y="424"/>
                  </a:cubicBezTo>
                  <a:cubicBezTo>
                    <a:pt x="474" y="424"/>
                    <a:pt x="475" y="420"/>
                    <a:pt x="476" y="421"/>
                  </a:cubicBezTo>
                  <a:cubicBezTo>
                    <a:pt x="478" y="423"/>
                    <a:pt x="481" y="425"/>
                    <a:pt x="481" y="425"/>
                  </a:cubicBezTo>
                  <a:cubicBezTo>
                    <a:pt x="481" y="425"/>
                    <a:pt x="489" y="418"/>
                    <a:pt x="489" y="417"/>
                  </a:cubicBezTo>
                  <a:cubicBezTo>
                    <a:pt x="488" y="416"/>
                    <a:pt x="480" y="404"/>
                    <a:pt x="481" y="404"/>
                  </a:cubicBezTo>
                  <a:cubicBezTo>
                    <a:pt x="481" y="404"/>
                    <a:pt x="489" y="410"/>
                    <a:pt x="491" y="409"/>
                  </a:cubicBezTo>
                  <a:cubicBezTo>
                    <a:pt x="493" y="408"/>
                    <a:pt x="500" y="402"/>
                    <a:pt x="501" y="403"/>
                  </a:cubicBezTo>
                  <a:cubicBezTo>
                    <a:pt x="503" y="404"/>
                    <a:pt x="512" y="412"/>
                    <a:pt x="511" y="408"/>
                  </a:cubicBezTo>
                  <a:cubicBezTo>
                    <a:pt x="510" y="404"/>
                    <a:pt x="508" y="400"/>
                    <a:pt x="508" y="400"/>
                  </a:cubicBezTo>
                  <a:cubicBezTo>
                    <a:pt x="512" y="398"/>
                    <a:pt x="512" y="398"/>
                    <a:pt x="512" y="398"/>
                  </a:cubicBezTo>
                  <a:cubicBezTo>
                    <a:pt x="512" y="398"/>
                    <a:pt x="505" y="394"/>
                    <a:pt x="507" y="389"/>
                  </a:cubicBezTo>
                  <a:cubicBezTo>
                    <a:pt x="508" y="383"/>
                    <a:pt x="506" y="382"/>
                    <a:pt x="510" y="381"/>
                  </a:cubicBezTo>
                  <a:cubicBezTo>
                    <a:pt x="513" y="381"/>
                    <a:pt x="516" y="382"/>
                    <a:pt x="517" y="381"/>
                  </a:cubicBezTo>
                  <a:cubicBezTo>
                    <a:pt x="518" y="380"/>
                    <a:pt x="520" y="377"/>
                    <a:pt x="522" y="374"/>
                  </a:cubicBezTo>
                  <a:cubicBezTo>
                    <a:pt x="522" y="371"/>
                    <a:pt x="521" y="360"/>
                    <a:pt x="522" y="355"/>
                  </a:cubicBezTo>
                  <a:cubicBezTo>
                    <a:pt x="524" y="350"/>
                    <a:pt x="527" y="353"/>
                    <a:pt x="532" y="351"/>
                  </a:cubicBezTo>
                  <a:cubicBezTo>
                    <a:pt x="537" y="349"/>
                    <a:pt x="538" y="344"/>
                    <a:pt x="539" y="340"/>
                  </a:cubicBezTo>
                  <a:cubicBezTo>
                    <a:pt x="541" y="337"/>
                    <a:pt x="543" y="339"/>
                    <a:pt x="546" y="334"/>
                  </a:cubicBezTo>
                  <a:cubicBezTo>
                    <a:pt x="550" y="329"/>
                    <a:pt x="550" y="324"/>
                    <a:pt x="550" y="324"/>
                  </a:cubicBezTo>
                  <a:cubicBezTo>
                    <a:pt x="550" y="323"/>
                    <a:pt x="547" y="320"/>
                    <a:pt x="547" y="320"/>
                  </a:cubicBezTo>
                  <a:cubicBezTo>
                    <a:pt x="547" y="319"/>
                    <a:pt x="549" y="314"/>
                    <a:pt x="547" y="312"/>
                  </a:cubicBezTo>
                  <a:cubicBezTo>
                    <a:pt x="544" y="310"/>
                    <a:pt x="540" y="318"/>
                    <a:pt x="538" y="319"/>
                  </a:cubicBezTo>
                  <a:cubicBezTo>
                    <a:pt x="537" y="319"/>
                    <a:pt x="535" y="317"/>
                    <a:pt x="528" y="316"/>
                  </a:cubicBezTo>
                  <a:cubicBezTo>
                    <a:pt x="521" y="314"/>
                    <a:pt x="528" y="305"/>
                    <a:pt x="529" y="300"/>
                  </a:cubicBezTo>
                  <a:cubicBezTo>
                    <a:pt x="530" y="295"/>
                    <a:pt x="531" y="291"/>
                    <a:pt x="531" y="291"/>
                  </a:cubicBezTo>
                  <a:cubicBezTo>
                    <a:pt x="531" y="290"/>
                    <a:pt x="524" y="291"/>
                    <a:pt x="521" y="287"/>
                  </a:cubicBezTo>
                  <a:cubicBezTo>
                    <a:pt x="517" y="283"/>
                    <a:pt x="524" y="280"/>
                    <a:pt x="524" y="278"/>
                  </a:cubicBezTo>
                  <a:cubicBezTo>
                    <a:pt x="524" y="277"/>
                    <a:pt x="519" y="269"/>
                    <a:pt x="519" y="269"/>
                  </a:cubicBezTo>
                  <a:cubicBezTo>
                    <a:pt x="519" y="268"/>
                    <a:pt x="511" y="266"/>
                    <a:pt x="510" y="266"/>
                  </a:cubicBezTo>
                  <a:cubicBezTo>
                    <a:pt x="510" y="265"/>
                    <a:pt x="513" y="262"/>
                    <a:pt x="513" y="262"/>
                  </a:cubicBezTo>
                  <a:cubicBezTo>
                    <a:pt x="513" y="261"/>
                    <a:pt x="510" y="258"/>
                    <a:pt x="513" y="254"/>
                  </a:cubicBezTo>
                  <a:cubicBezTo>
                    <a:pt x="516" y="251"/>
                    <a:pt x="522" y="252"/>
                    <a:pt x="523" y="249"/>
                  </a:cubicBezTo>
                  <a:cubicBezTo>
                    <a:pt x="524" y="246"/>
                    <a:pt x="528" y="246"/>
                    <a:pt x="530" y="245"/>
                  </a:cubicBezTo>
                  <a:cubicBezTo>
                    <a:pt x="532" y="243"/>
                    <a:pt x="534" y="247"/>
                    <a:pt x="535" y="248"/>
                  </a:cubicBezTo>
                  <a:cubicBezTo>
                    <a:pt x="536" y="249"/>
                    <a:pt x="544" y="249"/>
                    <a:pt x="544" y="249"/>
                  </a:cubicBezTo>
                  <a:cubicBezTo>
                    <a:pt x="544" y="249"/>
                    <a:pt x="544" y="250"/>
                    <a:pt x="545" y="252"/>
                  </a:cubicBezTo>
                  <a:cubicBezTo>
                    <a:pt x="547" y="254"/>
                    <a:pt x="573" y="257"/>
                    <a:pt x="573" y="257"/>
                  </a:cubicBezTo>
                  <a:cubicBezTo>
                    <a:pt x="573" y="257"/>
                    <a:pt x="573" y="254"/>
                    <a:pt x="573" y="253"/>
                  </a:cubicBezTo>
                  <a:cubicBezTo>
                    <a:pt x="573" y="252"/>
                    <a:pt x="577" y="252"/>
                    <a:pt x="578" y="252"/>
                  </a:cubicBezTo>
                  <a:cubicBezTo>
                    <a:pt x="579" y="251"/>
                    <a:pt x="577" y="244"/>
                    <a:pt x="577" y="241"/>
                  </a:cubicBezTo>
                  <a:cubicBezTo>
                    <a:pt x="576" y="239"/>
                    <a:pt x="580" y="238"/>
                    <a:pt x="581" y="234"/>
                  </a:cubicBezTo>
                  <a:cubicBezTo>
                    <a:pt x="583" y="230"/>
                    <a:pt x="567" y="225"/>
                    <a:pt x="566" y="222"/>
                  </a:cubicBezTo>
                  <a:cubicBezTo>
                    <a:pt x="564" y="219"/>
                    <a:pt x="569" y="217"/>
                    <a:pt x="569" y="216"/>
                  </a:cubicBezTo>
                  <a:cubicBezTo>
                    <a:pt x="569" y="216"/>
                    <a:pt x="564" y="209"/>
                    <a:pt x="565" y="208"/>
                  </a:cubicBezTo>
                  <a:cubicBezTo>
                    <a:pt x="565" y="208"/>
                    <a:pt x="569" y="203"/>
                    <a:pt x="569" y="203"/>
                  </a:cubicBezTo>
                  <a:cubicBezTo>
                    <a:pt x="569" y="203"/>
                    <a:pt x="561" y="198"/>
                    <a:pt x="561" y="198"/>
                  </a:cubicBezTo>
                  <a:cubicBezTo>
                    <a:pt x="561" y="198"/>
                    <a:pt x="564" y="196"/>
                    <a:pt x="565" y="195"/>
                  </a:cubicBezTo>
                  <a:cubicBezTo>
                    <a:pt x="566" y="194"/>
                    <a:pt x="568" y="197"/>
                    <a:pt x="568" y="197"/>
                  </a:cubicBezTo>
                  <a:cubicBezTo>
                    <a:pt x="574" y="197"/>
                    <a:pt x="574" y="197"/>
                    <a:pt x="574" y="197"/>
                  </a:cubicBezTo>
                  <a:cubicBezTo>
                    <a:pt x="557" y="175"/>
                    <a:pt x="557" y="175"/>
                    <a:pt x="557" y="175"/>
                  </a:cubicBezTo>
                  <a:cubicBezTo>
                    <a:pt x="557" y="175"/>
                    <a:pt x="543" y="177"/>
                    <a:pt x="539" y="176"/>
                  </a:cubicBezTo>
                  <a:cubicBezTo>
                    <a:pt x="534" y="175"/>
                    <a:pt x="537" y="167"/>
                    <a:pt x="537" y="167"/>
                  </a:cubicBezTo>
                  <a:cubicBezTo>
                    <a:pt x="536" y="166"/>
                    <a:pt x="520" y="158"/>
                    <a:pt x="519" y="158"/>
                  </a:cubicBezTo>
                  <a:cubicBezTo>
                    <a:pt x="519" y="157"/>
                    <a:pt x="514" y="163"/>
                    <a:pt x="513" y="164"/>
                  </a:cubicBezTo>
                  <a:cubicBezTo>
                    <a:pt x="511" y="164"/>
                    <a:pt x="512" y="160"/>
                    <a:pt x="510" y="158"/>
                  </a:cubicBezTo>
                  <a:cubicBezTo>
                    <a:pt x="508" y="156"/>
                    <a:pt x="509" y="165"/>
                    <a:pt x="509" y="165"/>
                  </a:cubicBezTo>
                  <a:cubicBezTo>
                    <a:pt x="509" y="165"/>
                    <a:pt x="505" y="163"/>
                    <a:pt x="503" y="163"/>
                  </a:cubicBezTo>
                  <a:cubicBezTo>
                    <a:pt x="501" y="163"/>
                    <a:pt x="502" y="168"/>
                    <a:pt x="502" y="168"/>
                  </a:cubicBezTo>
                  <a:cubicBezTo>
                    <a:pt x="502" y="168"/>
                    <a:pt x="501" y="167"/>
                    <a:pt x="496" y="165"/>
                  </a:cubicBezTo>
                  <a:cubicBezTo>
                    <a:pt x="491" y="164"/>
                    <a:pt x="491" y="169"/>
                    <a:pt x="489" y="170"/>
                  </a:cubicBezTo>
                  <a:cubicBezTo>
                    <a:pt x="486" y="170"/>
                    <a:pt x="491" y="163"/>
                    <a:pt x="491" y="163"/>
                  </a:cubicBezTo>
                  <a:cubicBezTo>
                    <a:pt x="491" y="163"/>
                    <a:pt x="489" y="159"/>
                    <a:pt x="488" y="159"/>
                  </a:cubicBezTo>
                  <a:cubicBezTo>
                    <a:pt x="488" y="158"/>
                    <a:pt x="487" y="162"/>
                    <a:pt x="482" y="164"/>
                  </a:cubicBezTo>
                  <a:cubicBezTo>
                    <a:pt x="478" y="165"/>
                    <a:pt x="473" y="162"/>
                    <a:pt x="472" y="159"/>
                  </a:cubicBezTo>
                  <a:cubicBezTo>
                    <a:pt x="470" y="156"/>
                    <a:pt x="475" y="155"/>
                    <a:pt x="476" y="153"/>
                  </a:cubicBezTo>
                  <a:cubicBezTo>
                    <a:pt x="476" y="151"/>
                    <a:pt x="478" y="153"/>
                    <a:pt x="482" y="153"/>
                  </a:cubicBezTo>
                  <a:cubicBezTo>
                    <a:pt x="485" y="153"/>
                    <a:pt x="482" y="148"/>
                    <a:pt x="482" y="145"/>
                  </a:cubicBezTo>
                  <a:cubicBezTo>
                    <a:pt x="483" y="142"/>
                    <a:pt x="480" y="142"/>
                    <a:pt x="479" y="141"/>
                  </a:cubicBezTo>
                  <a:cubicBezTo>
                    <a:pt x="479" y="140"/>
                    <a:pt x="477" y="135"/>
                    <a:pt x="477" y="135"/>
                  </a:cubicBezTo>
                  <a:cubicBezTo>
                    <a:pt x="477" y="134"/>
                    <a:pt x="474" y="137"/>
                    <a:pt x="473" y="137"/>
                  </a:cubicBezTo>
                  <a:cubicBezTo>
                    <a:pt x="473" y="137"/>
                    <a:pt x="462" y="132"/>
                    <a:pt x="462" y="126"/>
                  </a:cubicBezTo>
                  <a:cubicBezTo>
                    <a:pt x="462" y="120"/>
                    <a:pt x="469" y="121"/>
                    <a:pt x="474" y="118"/>
                  </a:cubicBezTo>
                  <a:cubicBezTo>
                    <a:pt x="478" y="116"/>
                    <a:pt x="472" y="114"/>
                    <a:pt x="474" y="110"/>
                  </a:cubicBezTo>
                  <a:cubicBezTo>
                    <a:pt x="475" y="107"/>
                    <a:pt x="478" y="111"/>
                    <a:pt x="479" y="111"/>
                  </a:cubicBezTo>
                  <a:cubicBezTo>
                    <a:pt x="481" y="111"/>
                    <a:pt x="480" y="107"/>
                    <a:pt x="480" y="104"/>
                  </a:cubicBezTo>
                  <a:cubicBezTo>
                    <a:pt x="480" y="100"/>
                    <a:pt x="476" y="98"/>
                    <a:pt x="475" y="98"/>
                  </a:cubicBezTo>
                  <a:cubicBezTo>
                    <a:pt x="475" y="97"/>
                    <a:pt x="461" y="97"/>
                    <a:pt x="460" y="96"/>
                  </a:cubicBezTo>
                  <a:cubicBezTo>
                    <a:pt x="459" y="96"/>
                    <a:pt x="459" y="93"/>
                    <a:pt x="459" y="93"/>
                  </a:cubicBezTo>
                  <a:cubicBezTo>
                    <a:pt x="459" y="93"/>
                    <a:pt x="454" y="92"/>
                    <a:pt x="454" y="92"/>
                  </a:cubicBezTo>
                  <a:cubicBezTo>
                    <a:pt x="454" y="91"/>
                    <a:pt x="455" y="88"/>
                    <a:pt x="455" y="88"/>
                  </a:cubicBezTo>
                  <a:cubicBezTo>
                    <a:pt x="455" y="88"/>
                    <a:pt x="444" y="88"/>
                    <a:pt x="441" y="86"/>
                  </a:cubicBezTo>
                  <a:cubicBezTo>
                    <a:pt x="439" y="85"/>
                    <a:pt x="437" y="80"/>
                    <a:pt x="436" y="78"/>
                  </a:cubicBezTo>
                  <a:cubicBezTo>
                    <a:pt x="436" y="77"/>
                    <a:pt x="431" y="71"/>
                    <a:pt x="431" y="69"/>
                  </a:cubicBezTo>
                  <a:cubicBezTo>
                    <a:pt x="431" y="66"/>
                    <a:pt x="433" y="67"/>
                    <a:pt x="435" y="65"/>
                  </a:cubicBezTo>
                  <a:cubicBezTo>
                    <a:pt x="437" y="62"/>
                    <a:pt x="434" y="55"/>
                    <a:pt x="434" y="54"/>
                  </a:cubicBezTo>
                  <a:cubicBezTo>
                    <a:pt x="434" y="53"/>
                    <a:pt x="429" y="54"/>
                    <a:pt x="427" y="53"/>
                  </a:cubicBezTo>
                  <a:cubicBezTo>
                    <a:pt x="426" y="53"/>
                    <a:pt x="425" y="51"/>
                    <a:pt x="422" y="50"/>
                  </a:cubicBezTo>
                  <a:cubicBezTo>
                    <a:pt x="420" y="49"/>
                    <a:pt x="418" y="53"/>
                    <a:pt x="417" y="51"/>
                  </a:cubicBezTo>
                  <a:cubicBezTo>
                    <a:pt x="416" y="50"/>
                    <a:pt x="413" y="46"/>
                    <a:pt x="411" y="44"/>
                  </a:cubicBezTo>
                  <a:cubicBezTo>
                    <a:pt x="409" y="42"/>
                    <a:pt x="408" y="38"/>
                    <a:pt x="407" y="38"/>
                  </a:cubicBezTo>
                  <a:cubicBezTo>
                    <a:pt x="407" y="38"/>
                    <a:pt x="405" y="38"/>
                    <a:pt x="403" y="37"/>
                  </a:cubicBezTo>
                  <a:cubicBezTo>
                    <a:pt x="400" y="36"/>
                    <a:pt x="396" y="33"/>
                    <a:pt x="396" y="33"/>
                  </a:cubicBezTo>
                  <a:cubicBezTo>
                    <a:pt x="396" y="33"/>
                    <a:pt x="390" y="37"/>
                    <a:pt x="389" y="37"/>
                  </a:cubicBezTo>
                  <a:cubicBezTo>
                    <a:pt x="388" y="38"/>
                    <a:pt x="390" y="41"/>
                    <a:pt x="391" y="46"/>
                  </a:cubicBezTo>
                  <a:cubicBezTo>
                    <a:pt x="392" y="50"/>
                    <a:pt x="382" y="42"/>
                    <a:pt x="381" y="42"/>
                  </a:cubicBezTo>
                  <a:cubicBezTo>
                    <a:pt x="380" y="41"/>
                    <a:pt x="371" y="50"/>
                    <a:pt x="367" y="51"/>
                  </a:cubicBezTo>
                  <a:cubicBezTo>
                    <a:pt x="364" y="51"/>
                    <a:pt x="355" y="45"/>
                    <a:pt x="355" y="45"/>
                  </a:cubicBezTo>
                  <a:cubicBezTo>
                    <a:pt x="355" y="44"/>
                    <a:pt x="346" y="53"/>
                    <a:pt x="340" y="54"/>
                  </a:cubicBezTo>
                  <a:cubicBezTo>
                    <a:pt x="335" y="55"/>
                    <a:pt x="334" y="43"/>
                    <a:pt x="334" y="43"/>
                  </a:cubicBezTo>
                  <a:cubicBezTo>
                    <a:pt x="334" y="43"/>
                    <a:pt x="324" y="43"/>
                    <a:pt x="320" y="42"/>
                  </a:cubicBezTo>
                  <a:cubicBezTo>
                    <a:pt x="315" y="41"/>
                    <a:pt x="314" y="28"/>
                    <a:pt x="314" y="28"/>
                  </a:cubicBezTo>
                  <a:cubicBezTo>
                    <a:pt x="314" y="28"/>
                    <a:pt x="305" y="24"/>
                    <a:pt x="304" y="24"/>
                  </a:cubicBezTo>
                  <a:cubicBezTo>
                    <a:pt x="303" y="23"/>
                    <a:pt x="301" y="25"/>
                    <a:pt x="298" y="27"/>
                  </a:cubicBezTo>
                  <a:cubicBezTo>
                    <a:pt x="296" y="30"/>
                    <a:pt x="295" y="23"/>
                    <a:pt x="294" y="23"/>
                  </a:cubicBezTo>
                  <a:cubicBezTo>
                    <a:pt x="294" y="22"/>
                    <a:pt x="291" y="25"/>
                    <a:pt x="286" y="24"/>
                  </a:cubicBezTo>
                  <a:cubicBezTo>
                    <a:pt x="281" y="22"/>
                    <a:pt x="281" y="13"/>
                    <a:pt x="281" y="13"/>
                  </a:cubicBezTo>
                  <a:cubicBezTo>
                    <a:pt x="281" y="13"/>
                    <a:pt x="273" y="12"/>
                    <a:pt x="273" y="10"/>
                  </a:cubicBezTo>
                  <a:cubicBezTo>
                    <a:pt x="273" y="8"/>
                    <a:pt x="278" y="6"/>
                    <a:pt x="278" y="5"/>
                  </a:cubicBezTo>
                  <a:cubicBezTo>
                    <a:pt x="279" y="5"/>
                    <a:pt x="274" y="1"/>
                    <a:pt x="273" y="1"/>
                  </a:cubicBezTo>
                  <a:cubicBezTo>
                    <a:pt x="273" y="1"/>
                    <a:pt x="273" y="0"/>
                    <a:pt x="273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72" y="0"/>
                    <a:pt x="261" y="11"/>
                    <a:pt x="261" y="11"/>
                  </a:cubicBezTo>
                  <a:cubicBezTo>
                    <a:pt x="260" y="11"/>
                    <a:pt x="261" y="16"/>
                    <a:pt x="259" y="21"/>
                  </a:cubicBezTo>
                  <a:cubicBezTo>
                    <a:pt x="256" y="25"/>
                    <a:pt x="254" y="13"/>
                    <a:pt x="254" y="13"/>
                  </a:cubicBezTo>
                  <a:cubicBezTo>
                    <a:pt x="254" y="13"/>
                    <a:pt x="250" y="19"/>
                    <a:pt x="245" y="20"/>
                  </a:cubicBezTo>
                  <a:cubicBezTo>
                    <a:pt x="239" y="22"/>
                    <a:pt x="236" y="18"/>
                    <a:pt x="235" y="18"/>
                  </a:cubicBezTo>
                  <a:cubicBezTo>
                    <a:pt x="235" y="17"/>
                    <a:pt x="234" y="19"/>
                    <a:pt x="234" y="19"/>
                  </a:cubicBezTo>
                  <a:cubicBezTo>
                    <a:pt x="234" y="19"/>
                    <a:pt x="226" y="19"/>
                    <a:pt x="226" y="19"/>
                  </a:cubicBezTo>
                  <a:cubicBezTo>
                    <a:pt x="225" y="19"/>
                    <a:pt x="221" y="26"/>
                    <a:pt x="221" y="26"/>
                  </a:cubicBezTo>
                  <a:cubicBezTo>
                    <a:pt x="221" y="26"/>
                    <a:pt x="221" y="26"/>
                    <a:pt x="221" y="26"/>
                  </a:cubicBezTo>
                  <a:cubicBezTo>
                    <a:pt x="220" y="29"/>
                    <a:pt x="219" y="31"/>
                    <a:pt x="219" y="31"/>
                  </a:cubicBezTo>
                  <a:cubicBezTo>
                    <a:pt x="219" y="31"/>
                    <a:pt x="220" y="38"/>
                    <a:pt x="220" y="38"/>
                  </a:cubicBezTo>
                  <a:cubicBezTo>
                    <a:pt x="220" y="39"/>
                    <a:pt x="217" y="44"/>
                    <a:pt x="217" y="44"/>
                  </a:cubicBezTo>
                  <a:cubicBezTo>
                    <a:pt x="231" y="46"/>
                    <a:pt x="231" y="46"/>
                    <a:pt x="231" y="46"/>
                  </a:cubicBezTo>
                  <a:cubicBezTo>
                    <a:pt x="231" y="46"/>
                    <a:pt x="233" y="54"/>
                    <a:pt x="232" y="55"/>
                  </a:cubicBezTo>
                  <a:cubicBezTo>
                    <a:pt x="232" y="57"/>
                    <a:pt x="228" y="58"/>
                    <a:pt x="226" y="58"/>
                  </a:cubicBezTo>
                  <a:cubicBezTo>
                    <a:pt x="223" y="58"/>
                    <a:pt x="229" y="59"/>
                    <a:pt x="230" y="65"/>
                  </a:cubicBezTo>
                  <a:cubicBezTo>
                    <a:pt x="231" y="71"/>
                    <a:pt x="224" y="63"/>
                    <a:pt x="223" y="63"/>
                  </a:cubicBezTo>
                  <a:cubicBezTo>
                    <a:pt x="223" y="63"/>
                    <a:pt x="216" y="63"/>
                    <a:pt x="215" y="63"/>
                  </a:cubicBezTo>
                  <a:cubicBezTo>
                    <a:pt x="214" y="64"/>
                    <a:pt x="212" y="62"/>
                    <a:pt x="209" y="61"/>
                  </a:cubicBezTo>
                  <a:cubicBezTo>
                    <a:pt x="205" y="59"/>
                    <a:pt x="202" y="67"/>
                    <a:pt x="202" y="67"/>
                  </a:cubicBezTo>
                  <a:cubicBezTo>
                    <a:pt x="201" y="68"/>
                    <a:pt x="194" y="69"/>
                    <a:pt x="194" y="69"/>
                  </a:cubicBezTo>
                  <a:cubicBezTo>
                    <a:pt x="194" y="69"/>
                    <a:pt x="194" y="77"/>
                    <a:pt x="194" y="78"/>
                  </a:cubicBezTo>
                  <a:cubicBezTo>
                    <a:pt x="194" y="79"/>
                    <a:pt x="191" y="81"/>
                    <a:pt x="191" y="81"/>
                  </a:cubicBezTo>
                  <a:cubicBezTo>
                    <a:pt x="190" y="81"/>
                    <a:pt x="190" y="87"/>
                    <a:pt x="190" y="87"/>
                  </a:cubicBezTo>
                  <a:cubicBezTo>
                    <a:pt x="190" y="87"/>
                    <a:pt x="194" y="86"/>
                    <a:pt x="198" y="90"/>
                  </a:cubicBezTo>
                  <a:cubicBezTo>
                    <a:pt x="203" y="94"/>
                    <a:pt x="196" y="109"/>
                    <a:pt x="193" y="111"/>
                  </a:cubicBezTo>
                  <a:cubicBezTo>
                    <a:pt x="189" y="113"/>
                    <a:pt x="186" y="107"/>
                    <a:pt x="185" y="107"/>
                  </a:cubicBezTo>
                  <a:cubicBezTo>
                    <a:pt x="184" y="106"/>
                    <a:pt x="178" y="108"/>
                    <a:pt x="177" y="108"/>
                  </a:cubicBezTo>
                  <a:cubicBezTo>
                    <a:pt x="177" y="108"/>
                    <a:pt x="178" y="115"/>
                    <a:pt x="176" y="118"/>
                  </a:cubicBezTo>
                  <a:cubicBezTo>
                    <a:pt x="175" y="120"/>
                    <a:pt x="171" y="114"/>
                    <a:pt x="171" y="114"/>
                  </a:cubicBezTo>
                  <a:cubicBezTo>
                    <a:pt x="171" y="114"/>
                    <a:pt x="163" y="115"/>
                    <a:pt x="162" y="116"/>
                  </a:cubicBezTo>
                  <a:cubicBezTo>
                    <a:pt x="161" y="116"/>
                    <a:pt x="158" y="111"/>
                    <a:pt x="158" y="111"/>
                  </a:cubicBezTo>
                  <a:cubicBezTo>
                    <a:pt x="158" y="111"/>
                    <a:pt x="148" y="121"/>
                    <a:pt x="147" y="122"/>
                  </a:cubicBezTo>
                  <a:cubicBezTo>
                    <a:pt x="146" y="123"/>
                    <a:pt x="148" y="129"/>
                    <a:pt x="148" y="129"/>
                  </a:cubicBezTo>
                  <a:cubicBezTo>
                    <a:pt x="154" y="132"/>
                    <a:pt x="154" y="132"/>
                    <a:pt x="154" y="132"/>
                  </a:cubicBezTo>
                  <a:cubicBezTo>
                    <a:pt x="154" y="132"/>
                    <a:pt x="152" y="135"/>
                    <a:pt x="150" y="136"/>
                  </a:cubicBezTo>
                  <a:cubicBezTo>
                    <a:pt x="149" y="137"/>
                    <a:pt x="152" y="142"/>
                    <a:pt x="154" y="143"/>
                  </a:cubicBezTo>
                  <a:cubicBezTo>
                    <a:pt x="155" y="145"/>
                    <a:pt x="152" y="145"/>
                    <a:pt x="150" y="151"/>
                  </a:cubicBezTo>
                  <a:cubicBezTo>
                    <a:pt x="147" y="156"/>
                    <a:pt x="163" y="161"/>
                    <a:pt x="163" y="161"/>
                  </a:cubicBezTo>
                  <a:cubicBezTo>
                    <a:pt x="163" y="161"/>
                    <a:pt x="163" y="173"/>
                    <a:pt x="163" y="177"/>
                  </a:cubicBezTo>
                  <a:cubicBezTo>
                    <a:pt x="163" y="181"/>
                    <a:pt x="159" y="181"/>
                    <a:pt x="157" y="182"/>
                  </a:cubicBezTo>
                  <a:cubicBezTo>
                    <a:pt x="154" y="183"/>
                    <a:pt x="146" y="192"/>
                    <a:pt x="143" y="194"/>
                  </a:cubicBezTo>
                  <a:cubicBezTo>
                    <a:pt x="140" y="195"/>
                    <a:pt x="139" y="200"/>
                    <a:pt x="135" y="202"/>
                  </a:cubicBezTo>
                  <a:cubicBezTo>
                    <a:pt x="131" y="203"/>
                    <a:pt x="124" y="196"/>
                    <a:pt x="124" y="196"/>
                  </a:cubicBezTo>
                  <a:cubicBezTo>
                    <a:pt x="124" y="196"/>
                    <a:pt x="114" y="196"/>
                    <a:pt x="113" y="196"/>
                  </a:cubicBezTo>
                  <a:cubicBezTo>
                    <a:pt x="112" y="196"/>
                    <a:pt x="108" y="200"/>
                    <a:pt x="108" y="199"/>
                  </a:cubicBezTo>
                  <a:cubicBezTo>
                    <a:pt x="108" y="198"/>
                    <a:pt x="105" y="194"/>
                    <a:pt x="105" y="194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7" y="201"/>
                    <a:pt x="97" y="202"/>
                  </a:cubicBezTo>
                  <a:cubicBezTo>
                    <a:pt x="97" y="203"/>
                    <a:pt x="94" y="202"/>
                    <a:pt x="93" y="202"/>
                  </a:cubicBezTo>
                  <a:cubicBezTo>
                    <a:pt x="92" y="202"/>
                    <a:pt x="85" y="212"/>
                    <a:pt x="84" y="213"/>
                  </a:cubicBezTo>
                  <a:cubicBezTo>
                    <a:pt x="83" y="214"/>
                    <a:pt x="87" y="217"/>
                    <a:pt x="88" y="222"/>
                  </a:cubicBezTo>
                  <a:cubicBezTo>
                    <a:pt x="90" y="227"/>
                    <a:pt x="87" y="224"/>
                    <a:pt x="84" y="227"/>
                  </a:cubicBezTo>
                  <a:cubicBezTo>
                    <a:pt x="81" y="230"/>
                    <a:pt x="86" y="232"/>
                    <a:pt x="86" y="232"/>
                  </a:cubicBezTo>
                  <a:cubicBezTo>
                    <a:pt x="86" y="232"/>
                    <a:pt x="82" y="235"/>
                    <a:pt x="81" y="236"/>
                  </a:cubicBezTo>
                  <a:cubicBezTo>
                    <a:pt x="81" y="236"/>
                    <a:pt x="85" y="242"/>
                    <a:pt x="85" y="242"/>
                  </a:cubicBezTo>
                  <a:cubicBezTo>
                    <a:pt x="85" y="242"/>
                    <a:pt x="78" y="245"/>
                    <a:pt x="76" y="245"/>
                  </a:cubicBezTo>
                  <a:cubicBezTo>
                    <a:pt x="75" y="245"/>
                    <a:pt x="77" y="250"/>
                    <a:pt x="77" y="250"/>
                  </a:cubicBezTo>
                  <a:cubicBezTo>
                    <a:pt x="77" y="250"/>
                    <a:pt x="72" y="250"/>
                    <a:pt x="72" y="250"/>
                  </a:cubicBezTo>
                  <a:cubicBezTo>
                    <a:pt x="71" y="251"/>
                    <a:pt x="72" y="257"/>
                    <a:pt x="72" y="257"/>
                  </a:cubicBezTo>
                  <a:cubicBezTo>
                    <a:pt x="72" y="258"/>
                    <a:pt x="75" y="260"/>
                    <a:pt x="77" y="262"/>
                  </a:cubicBezTo>
                  <a:cubicBezTo>
                    <a:pt x="80" y="264"/>
                    <a:pt x="73" y="264"/>
                    <a:pt x="70" y="266"/>
                  </a:cubicBezTo>
                  <a:cubicBezTo>
                    <a:pt x="66" y="269"/>
                    <a:pt x="72" y="272"/>
                    <a:pt x="72" y="272"/>
                  </a:cubicBezTo>
                  <a:cubicBezTo>
                    <a:pt x="72" y="272"/>
                    <a:pt x="71" y="276"/>
                    <a:pt x="70" y="277"/>
                  </a:cubicBezTo>
                  <a:cubicBezTo>
                    <a:pt x="70" y="277"/>
                    <a:pt x="76" y="280"/>
                    <a:pt x="77" y="282"/>
                  </a:cubicBezTo>
                  <a:cubicBezTo>
                    <a:pt x="78" y="285"/>
                    <a:pt x="75" y="286"/>
                    <a:pt x="72" y="287"/>
                  </a:cubicBezTo>
                  <a:cubicBezTo>
                    <a:pt x="70" y="289"/>
                    <a:pt x="72" y="290"/>
                    <a:pt x="75" y="295"/>
                  </a:cubicBezTo>
                  <a:cubicBezTo>
                    <a:pt x="77" y="300"/>
                    <a:pt x="72" y="299"/>
                    <a:pt x="71" y="301"/>
                  </a:cubicBezTo>
                  <a:cubicBezTo>
                    <a:pt x="69" y="304"/>
                    <a:pt x="75" y="306"/>
                    <a:pt x="75" y="306"/>
                  </a:cubicBezTo>
                  <a:cubicBezTo>
                    <a:pt x="75" y="306"/>
                    <a:pt x="74" y="320"/>
                    <a:pt x="74" y="321"/>
                  </a:cubicBezTo>
                  <a:cubicBezTo>
                    <a:pt x="73" y="322"/>
                    <a:pt x="70" y="326"/>
                    <a:pt x="70" y="326"/>
                  </a:cubicBezTo>
                  <a:cubicBezTo>
                    <a:pt x="70" y="326"/>
                    <a:pt x="64" y="339"/>
                    <a:pt x="63" y="341"/>
                  </a:cubicBezTo>
                  <a:cubicBezTo>
                    <a:pt x="61" y="344"/>
                    <a:pt x="57" y="337"/>
                    <a:pt x="56" y="335"/>
                  </a:cubicBezTo>
                  <a:cubicBezTo>
                    <a:pt x="54" y="333"/>
                    <a:pt x="53" y="337"/>
                    <a:pt x="48" y="336"/>
                  </a:cubicBezTo>
                  <a:cubicBezTo>
                    <a:pt x="44" y="336"/>
                    <a:pt x="40" y="328"/>
                    <a:pt x="39" y="327"/>
                  </a:cubicBezTo>
                  <a:cubicBezTo>
                    <a:pt x="38" y="326"/>
                    <a:pt x="34" y="330"/>
                    <a:pt x="31" y="333"/>
                  </a:cubicBezTo>
                  <a:cubicBezTo>
                    <a:pt x="29" y="336"/>
                    <a:pt x="34" y="345"/>
                    <a:pt x="34" y="345"/>
                  </a:cubicBezTo>
                  <a:cubicBezTo>
                    <a:pt x="34" y="345"/>
                    <a:pt x="30" y="349"/>
                    <a:pt x="27" y="351"/>
                  </a:cubicBezTo>
                  <a:cubicBezTo>
                    <a:pt x="24" y="352"/>
                    <a:pt x="23" y="349"/>
                    <a:pt x="18" y="349"/>
                  </a:cubicBezTo>
                  <a:cubicBezTo>
                    <a:pt x="12" y="349"/>
                    <a:pt x="16" y="358"/>
                    <a:pt x="16" y="358"/>
                  </a:cubicBezTo>
                  <a:cubicBezTo>
                    <a:pt x="16" y="358"/>
                    <a:pt x="7" y="357"/>
                    <a:pt x="3" y="359"/>
                  </a:cubicBezTo>
                  <a:cubicBezTo>
                    <a:pt x="0" y="361"/>
                    <a:pt x="9" y="366"/>
                    <a:pt x="9" y="366"/>
                  </a:cubicBezTo>
                  <a:cubicBezTo>
                    <a:pt x="7" y="371"/>
                    <a:pt x="7" y="371"/>
                    <a:pt x="7" y="371"/>
                  </a:cubicBezTo>
                  <a:cubicBezTo>
                    <a:pt x="13" y="376"/>
                    <a:pt x="13" y="376"/>
                    <a:pt x="13" y="376"/>
                  </a:cubicBezTo>
                  <a:cubicBezTo>
                    <a:pt x="13" y="376"/>
                    <a:pt x="12" y="393"/>
                    <a:pt x="12" y="393"/>
                  </a:cubicBezTo>
                  <a:cubicBezTo>
                    <a:pt x="12" y="394"/>
                    <a:pt x="16" y="390"/>
                    <a:pt x="16" y="390"/>
                  </a:cubicBezTo>
                  <a:cubicBezTo>
                    <a:pt x="19" y="393"/>
                    <a:pt x="19" y="393"/>
                    <a:pt x="19" y="393"/>
                  </a:cubicBezTo>
                  <a:cubicBezTo>
                    <a:pt x="19" y="393"/>
                    <a:pt x="26" y="391"/>
                    <a:pt x="28" y="395"/>
                  </a:cubicBezTo>
                  <a:cubicBezTo>
                    <a:pt x="31" y="399"/>
                    <a:pt x="24" y="410"/>
                    <a:pt x="24" y="413"/>
                  </a:cubicBezTo>
                  <a:cubicBezTo>
                    <a:pt x="24" y="415"/>
                    <a:pt x="30" y="419"/>
                    <a:pt x="31" y="420"/>
                  </a:cubicBezTo>
                  <a:cubicBezTo>
                    <a:pt x="32" y="421"/>
                    <a:pt x="29" y="423"/>
                    <a:pt x="28" y="423"/>
                  </a:cubicBezTo>
                  <a:cubicBezTo>
                    <a:pt x="28" y="424"/>
                    <a:pt x="28" y="426"/>
                    <a:pt x="28" y="428"/>
                  </a:cubicBezTo>
                  <a:cubicBezTo>
                    <a:pt x="32" y="428"/>
                    <a:pt x="43" y="427"/>
                    <a:pt x="45" y="429"/>
                  </a:cubicBezTo>
                  <a:close/>
                </a:path>
              </a:pathLst>
            </a:custGeom>
            <a:solidFill>
              <a:srgbClr val="B2B2B2"/>
            </a:solidFill>
            <a:ln w="9525" cap="flat" cmpd="sng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3" name="Freeform 469"/>
            <p:cNvSpPr>
              <a:spLocks/>
            </p:cNvSpPr>
            <p:nvPr/>
          </p:nvSpPr>
          <p:spPr bwMode="auto">
            <a:xfrm>
              <a:off x="4860" y="2030"/>
              <a:ext cx="663" cy="845"/>
            </a:xfrm>
            <a:custGeom>
              <a:avLst/>
              <a:gdLst/>
              <a:ahLst/>
              <a:cxnLst>
                <a:cxn ang="0">
                  <a:pos x="482" y="665"/>
                </a:cxn>
                <a:cxn ang="0">
                  <a:pos x="559" y="584"/>
                </a:cxn>
                <a:cxn ang="0">
                  <a:pos x="566" y="553"/>
                </a:cxn>
                <a:cxn ang="0">
                  <a:pos x="536" y="522"/>
                </a:cxn>
                <a:cxn ang="0">
                  <a:pos x="537" y="490"/>
                </a:cxn>
                <a:cxn ang="0">
                  <a:pos x="516" y="416"/>
                </a:cxn>
                <a:cxn ang="0">
                  <a:pos x="466" y="374"/>
                </a:cxn>
                <a:cxn ang="0">
                  <a:pos x="458" y="293"/>
                </a:cxn>
                <a:cxn ang="0">
                  <a:pos x="437" y="267"/>
                </a:cxn>
                <a:cxn ang="0">
                  <a:pos x="409" y="229"/>
                </a:cxn>
                <a:cxn ang="0">
                  <a:pos x="423" y="187"/>
                </a:cxn>
                <a:cxn ang="0">
                  <a:pos x="430" y="144"/>
                </a:cxn>
                <a:cxn ang="0">
                  <a:pos x="433" y="106"/>
                </a:cxn>
                <a:cxn ang="0">
                  <a:pos x="435" y="68"/>
                </a:cxn>
                <a:cxn ang="0">
                  <a:pos x="398" y="57"/>
                </a:cxn>
                <a:cxn ang="0">
                  <a:pos x="378" y="45"/>
                </a:cxn>
                <a:cxn ang="0">
                  <a:pos x="348" y="17"/>
                </a:cxn>
                <a:cxn ang="0">
                  <a:pos x="330" y="2"/>
                </a:cxn>
                <a:cxn ang="0">
                  <a:pos x="293" y="35"/>
                </a:cxn>
                <a:cxn ang="0">
                  <a:pos x="283" y="51"/>
                </a:cxn>
                <a:cxn ang="0">
                  <a:pos x="275" y="68"/>
                </a:cxn>
                <a:cxn ang="0">
                  <a:pos x="254" y="78"/>
                </a:cxn>
                <a:cxn ang="0">
                  <a:pos x="223" y="71"/>
                </a:cxn>
                <a:cxn ang="0">
                  <a:pos x="197" y="92"/>
                </a:cxn>
                <a:cxn ang="0">
                  <a:pos x="181" y="98"/>
                </a:cxn>
                <a:cxn ang="0">
                  <a:pos x="157" y="100"/>
                </a:cxn>
                <a:cxn ang="0">
                  <a:pos x="124" y="102"/>
                </a:cxn>
                <a:cxn ang="0">
                  <a:pos x="90" y="109"/>
                </a:cxn>
                <a:cxn ang="0">
                  <a:pos x="68" y="154"/>
                </a:cxn>
                <a:cxn ang="0">
                  <a:pos x="66" y="180"/>
                </a:cxn>
                <a:cxn ang="0">
                  <a:pos x="73" y="199"/>
                </a:cxn>
                <a:cxn ang="0">
                  <a:pos x="51" y="211"/>
                </a:cxn>
                <a:cxn ang="0">
                  <a:pos x="60" y="229"/>
                </a:cxn>
                <a:cxn ang="0">
                  <a:pos x="41" y="246"/>
                </a:cxn>
                <a:cxn ang="0">
                  <a:pos x="10" y="244"/>
                </a:cxn>
                <a:cxn ang="0">
                  <a:pos x="39" y="281"/>
                </a:cxn>
                <a:cxn ang="0">
                  <a:pos x="53" y="319"/>
                </a:cxn>
                <a:cxn ang="0">
                  <a:pos x="54" y="347"/>
                </a:cxn>
                <a:cxn ang="0">
                  <a:pos x="52" y="370"/>
                </a:cxn>
                <a:cxn ang="0">
                  <a:pos x="46" y="409"/>
                </a:cxn>
                <a:cxn ang="0">
                  <a:pos x="57" y="457"/>
                </a:cxn>
                <a:cxn ang="0">
                  <a:pos x="49" y="496"/>
                </a:cxn>
                <a:cxn ang="0">
                  <a:pos x="63" y="517"/>
                </a:cxn>
                <a:cxn ang="0">
                  <a:pos x="72" y="549"/>
                </a:cxn>
                <a:cxn ang="0">
                  <a:pos x="110" y="534"/>
                </a:cxn>
                <a:cxn ang="0">
                  <a:pos x="148" y="555"/>
                </a:cxn>
                <a:cxn ang="0">
                  <a:pos x="145" y="587"/>
                </a:cxn>
                <a:cxn ang="0">
                  <a:pos x="184" y="610"/>
                </a:cxn>
                <a:cxn ang="0">
                  <a:pos x="210" y="616"/>
                </a:cxn>
                <a:cxn ang="0">
                  <a:pos x="210" y="641"/>
                </a:cxn>
                <a:cxn ang="0">
                  <a:pos x="219" y="661"/>
                </a:cxn>
                <a:cxn ang="0">
                  <a:pos x="193" y="674"/>
                </a:cxn>
                <a:cxn ang="0">
                  <a:pos x="192" y="679"/>
                </a:cxn>
                <a:cxn ang="0">
                  <a:pos x="215" y="694"/>
                </a:cxn>
                <a:cxn ang="0">
                  <a:pos x="243" y="701"/>
                </a:cxn>
                <a:cxn ang="0">
                  <a:pos x="251" y="715"/>
                </a:cxn>
                <a:cxn ang="0">
                  <a:pos x="311" y="716"/>
                </a:cxn>
                <a:cxn ang="0">
                  <a:pos x="357" y="680"/>
                </a:cxn>
                <a:cxn ang="0">
                  <a:pos x="394" y="673"/>
                </a:cxn>
                <a:cxn ang="0">
                  <a:pos x="411" y="693"/>
                </a:cxn>
                <a:cxn ang="0">
                  <a:pos x="417" y="709"/>
                </a:cxn>
                <a:cxn ang="0">
                  <a:pos x="440" y="725"/>
                </a:cxn>
              </a:cxnLst>
              <a:rect l="0" t="0" r="r" b="b"/>
              <a:pathLst>
                <a:path w="569" h="725">
                  <a:moveTo>
                    <a:pt x="455" y="713"/>
                  </a:moveTo>
                  <a:cubicBezTo>
                    <a:pt x="458" y="705"/>
                    <a:pt x="455" y="700"/>
                    <a:pt x="459" y="697"/>
                  </a:cubicBezTo>
                  <a:cubicBezTo>
                    <a:pt x="464" y="695"/>
                    <a:pt x="478" y="689"/>
                    <a:pt x="479" y="684"/>
                  </a:cubicBezTo>
                  <a:cubicBezTo>
                    <a:pt x="481" y="678"/>
                    <a:pt x="477" y="666"/>
                    <a:pt x="482" y="665"/>
                  </a:cubicBezTo>
                  <a:cubicBezTo>
                    <a:pt x="488" y="665"/>
                    <a:pt x="519" y="655"/>
                    <a:pt x="520" y="655"/>
                  </a:cubicBezTo>
                  <a:cubicBezTo>
                    <a:pt x="520" y="655"/>
                    <a:pt x="534" y="657"/>
                    <a:pt x="541" y="651"/>
                  </a:cubicBezTo>
                  <a:cubicBezTo>
                    <a:pt x="547" y="646"/>
                    <a:pt x="554" y="637"/>
                    <a:pt x="555" y="629"/>
                  </a:cubicBezTo>
                  <a:cubicBezTo>
                    <a:pt x="557" y="620"/>
                    <a:pt x="559" y="592"/>
                    <a:pt x="559" y="584"/>
                  </a:cubicBezTo>
                  <a:cubicBezTo>
                    <a:pt x="559" y="575"/>
                    <a:pt x="559" y="575"/>
                    <a:pt x="559" y="575"/>
                  </a:cubicBezTo>
                  <a:cubicBezTo>
                    <a:pt x="559" y="575"/>
                    <a:pt x="569" y="571"/>
                    <a:pt x="567" y="568"/>
                  </a:cubicBezTo>
                  <a:cubicBezTo>
                    <a:pt x="565" y="566"/>
                    <a:pt x="558" y="561"/>
                    <a:pt x="559" y="560"/>
                  </a:cubicBezTo>
                  <a:cubicBezTo>
                    <a:pt x="560" y="559"/>
                    <a:pt x="566" y="556"/>
                    <a:pt x="566" y="553"/>
                  </a:cubicBezTo>
                  <a:cubicBezTo>
                    <a:pt x="565" y="549"/>
                    <a:pt x="562" y="544"/>
                    <a:pt x="562" y="544"/>
                  </a:cubicBezTo>
                  <a:cubicBezTo>
                    <a:pt x="562" y="543"/>
                    <a:pt x="554" y="551"/>
                    <a:pt x="551" y="543"/>
                  </a:cubicBezTo>
                  <a:cubicBezTo>
                    <a:pt x="548" y="535"/>
                    <a:pt x="549" y="527"/>
                    <a:pt x="549" y="527"/>
                  </a:cubicBezTo>
                  <a:cubicBezTo>
                    <a:pt x="549" y="527"/>
                    <a:pt x="532" y="526"/>
                    <a:pt x="536" y="522"/>
                  </a:cubicBezTo>
                  <a:cubicBezTo>
                    <a:pt x="541" y="518"/>
                    <a:pt x="543" y="507"/>
                    <a:pt x="549" y="507"/>
                  </a:cubicBezTo>
                  <a:cubicBezTo>
                    <a:pt x="554" y="506"/>
                    <a:pt x="558" y="508"/>
                    <a:pt x="558" y="506"/>
                  </a:cubicBezTo>
                  <a:cubicBezTo>
                    <a:pt x="559" y="504"/>
                    <a:pt x="554" y="493"/>
                    <a:pt x="551" y="493"/>
                  </a:cubicBezTo>
                  <a:cubicBezTo>
                    <a:pt x="548" y="492"/>
                    <a:pt x="537" y="490"/>
                    <a:pt x="537" y="490"/>
                  </a:cubicBezTo>
                  <a:cubicBezTo>
                    <a:pt x="538" y="490"/>
                    <a:pt x="513" y="449"/>
                    <a:pt x="513" y="449"/>
                  </a:cubicBezTo>
                  <a:cubicBezTo>
                    <a:pt x="513" y="449"/>
                    <a:pt x="524" y="443"/>
                    <a:pt x="524" y="443"/>
                  </a:cubicBezTo>
                  <a:cubicBezTo>
                    <a:pt x="523" y="442"/>
                    <a:pt x="518" y="430"/>
                    <a:pt x="518" y="429"/>
                  </a:cubicBezTo>
                  <a:cubicBezTo>
                    <a:pt x="517" y="428"/>
                    <a:pt x="519" y="429"/>
                    <a:pt x="516" y="416"/>
                  </a:cubicBezTo>
                  <a:cubicBezTo>
                    <a:pt x="513" y="403"/>
                    <a:pt x="503" y="407"/>
                    <a:pt x="503" y="407"/>
                  </a:cubicBezTo>
                  <a:cubicBezTo>
                    <a:pt x="502" y="390"/>
                    <a:pt x="502" y="390"/>
                    <a:pt x="502" y="390"/>
                  </a:cubicBezTo>
                  <a:cubicBezTo>
                    <a:pt x="483" y="375"/>
                    <a:pt x="483" y="375"/>
                    <a:pt x="483" y="375"/>
                  </a:cubicBezTo>
                  <a:cubicBezTo>
                    <a:pt x="483" y="375"/>
                    <a:pt x="470" y="378"/>
                    <a:pt x="466" y="374"/>
                  </a:cubicBezTo>
                  <a:cubicBezTo>
                    <a:pt x="461" y="369"/>
                    <a:pt x="466" y="359"/>
                    <a:pt x="462" y="354"/>
                  </a:cubicBezTo>
                  <a:cubicBezTo>
                    <a:pt x="457" y="349"/>
                    <a:pt x="439" y="352"/>
                    <a:pt x="441" y="338"/>
                  </a:cubicBezTo>
                  <a:cubicBezTo>
                    <a:pt x="443" y="325"/>
                    <a:pt x="453" y="331"/>
                    <a:pt x="455" y="326"/>
                  </a:cubicBezTo>
                  <a:cubicBezTo>
                    <a:pt x="456" y="320"/>
                    <a:pt x="458" y="293"/>
                    <a:pt x="458" y="293"/>
                  </a:cubicBezTo>
                  <a:cubicBezTo>
                    <a:pt x="458" y="293"/>
                    <a:pt x="451" y="293"/>
                    <a:pt x="451" y="286"/>
                  </a:cubicBezTo>
                  <a:cubicBezTo>
                    <a:pt x="451" y="286"/>
                    <a:pt x="451" y="285"/>
                    <a:pt x="451" y="285"/>
                  </a:cubicBezTo>
                  <a:cubicBezTo>
                    <a:pt x="451" y="276"/>
                    <a:pt x="454" y="272"/>
                    <a:pt x="450" y="269"/>
                  </a:cubicBezTo>
                  <a:cubicBezTo>
                    <a:pt x="447" y="267"/>
                    <a:pt x="437" y="269"/>
                    <a:pt x="437" y="267"/>
                  </a:cubicBezTo>
                  <a:cubicBezTo>
                    <a:pt x="437" y="266"/>
                    <a:pt x="439" y="256"/>
                    <a:pt x="435" y="255"/>
                  </a:cubicBezTo>
                  <a:cubicBezTo>
                    <a:pt x="431" y="255"/>
                    <a:pt x="415" y="255"/>
                    <a:pt x="415" y="254"/>
                  </a:cubicBezTo>
                  <a:cubicBezTo>
                    <a:pt x="415" y="254"/>
                    <a:pt x="415" y="246"/>
                    <a:pt x="413" y="240"/>
                  </a:cubicBezTo>
                  <a:cubicBezTo>
                    <a:pt x="410" y="234"/>
                    <a:pt x="406" y="236"/>
                    <a:pt x="409" y="229"/>
                  </a:cubicBezTo>
                  <a:cubicBezTo>
                    <a:pt x="412" y="222"/>
                    <a:pt x="414" y="220"/>
                    <a:pt x="414" y="215"/>
                  </a:cubicBezTo>
                  <a:cubicBezTo>
                    <a:pt x="414" y="210"/>
                    <a:pt x="410" y="206"/>
                    <a:pt x="412" y="204"/>
                  </a:cubicBezTo>
                  <a:cubicBezTo>
                    <a:pt x="415" y="203"/>
                    <a:pt x="423" y="201"/>
                    <a:pt x="423" y="200"/>
                  </a:cubicBezTo>
                  <a:cubicBezTo>
                    <a:pt x="424" y="199"/>
                    <a:pt x="418" y="189"/>
                    <a:pt x="423" y="187"/>
                  </a:cubicBezTo>
                  <a:cubicBezTo>
                    <a:pt x="428" y="185"/>
                    <a:pt x="436" y="180"/>
                    <a:pt x="438" y="176"/>
                  </a:cubicBezTo>
                  <a:cubicBezTo>
                    <a:pt x="440" y="171"/>
                    <a:pt x="442" y="166"/>
                    <a:pt x="437" y="161"/>
                  </a:cubicBezTo>
                  <a:cubicBezTo>
                    <a:pt x="432" y="156"/>
                    <a:pt x="431" y="154"/>
                    <a:pt x="430" y="153"/>
                  </a:cubicBezTo>
                  <a:cubicBezTo>
                    <a:pt x="430" y="152"/>
                    <a:pt x="430" y="144"/>
                    <a:pt x="430" y="144"/>
                  </a:cubicBezTo>
                  <a:cubicBezTo>
                    <a:pt x="420" y="140"/>
                    <a:pt x="420" y="140"/>
                    <a:pt x="420" y="140"/>
                  </a:cubicBezTo>
                  <a:cubicBezTo>
                    <a:pt x="420" y="140"/>
                    <a:pt x="419" y="130"/>
                    <a:pt x="421" y="123"/>
                  </a:cubicBezTo>
                  <a:cubicBezTo>
                    <a:pt x="421" y="121"/>
                    <a:pt x="421" y="120"/>
                    <a:pt x="422" y="119"/>
                  </a:cubicBezTo>
                  <a:cubicBezTo>
                    <a:pt x="424" y="112"/>
                    <a:pt x="433" y="109"/>
                    <a:pt x="433" y="106"/>
                  </a:cubicBezTo>
                  <a:cubicBezTo>
                    <a:pt x="433" y="103"/>
                    <a:pt x="431" y="97"/>
                    <a:pt x="433" y="97"/>
                  </a:cubicBezTo>
                  <a:cubicBezTo>
                    <a:pt x="434" y="96"/>
                    <a:pt x="442" y="94"/>
                    <a:pt x="442" y="94"/>
                  </a:cubicBezTo>
                  <a:cubicBezTo>
                    <a:pt x="442" y="93"/>
                    <a:pt x="442" y="84"/>
                    <a:pt x="441" y="82"/>
                  </a:cubicBezTo>
                  <a:cubicBezTo>
                    <a:pt x="439" y="80"/>
                    <a:pt x="435" y="74"/>
                    <a:pt x="435" y="68"/>
                  </a:cubicBezTo>
                  <a:cubicBezTo>
                    <a:pt x="434" y="63"/>
                    <a:pt x="433" y="58"/>
                    <a:pt x="429" y="56"/>
                  </a:cubicBezTo>
                  <a:cubicBezTo>
                    <a:pt x="425" y="55"/>
                    <a:pt x="413" y="56"/>
                    <a:pt x="413" y="56"/>
                  </a:cubicBezTo>
                  <a:cubicBezTo>
                    <a:pt x="413" y="56"/>
                    <a:pt x="408" y="49"/>
                    <a:pt x="408" y="50"/>
                  </a:cubicBezTo>
                  <a:cubicBezTo>
                    <a:pt x="407" y="51"/>
                    <a:pt x="401" y="59"/>
                    <a:pt x="398" y="57"/>
                  </a:cubicBezTo>
                  <a:cubicBezTo>
                    <a:pt x="395" y="56"/>
                    <a:pt x="389" y="53"/>
                    <a:pt x="389" y="51"/>
                  </a:cubicBezTo>
                  <a:cubicBezTo>
                    <a:pt x="390" y="49"/>
                    <a:pt x="392" y="44"/>
                    <a:pt x="392" y="44"/>
                  </a:cubicBezTo>
                  <a:cubicBezTo>
                    <a:pt x="387" y="41"/>
                    <a:pt x="387" y="41"/>
                    <a:pt x="387" y="41"/>
                  </a:cubicBezTo>
                  <a:cubicBezTo>
                    <a:pt x="387" y="41"/>
                    <a:pt x="384" y="46"/>
                    <a:pt x="378" y="45"/>
                  </a:cubicBezTo>
                  <a:cubicBezTo>
                    <a:pt x="372" y="44"/>
                    <a:pt x="364" y="35"/>
                    <a:pt x="364" y="35"/>
                  </a:cubicBezTo>
                  <a:cubicBezTo>
                    <a:pt x="364" y="35"/>
                    <a:pt x="357" y="43"/>
                    <a:pt x="353" y="39"/>
                  </a:cubicBezTo>
                  <a:cubicBezTo>
                    <a:pt x="349" y="36"/>
                    <a:pt x="346" y="32"/>
                    <a:pt x="347" y="30"/>
                  </a:cubicBezTo>
                  <a:cubicBezTo>
                    <a:pt x="348" y="28"/>
                    <a:pt x="348" y="17"/>
                    <a:pt x="348" y="17"/>
                  </a:cubicBezTo>
                  <a:cubicBezTo>
                    <a:pt x="348" y="17"/>
                    <a:pt x="337" y="26"/>
                    <a:pt x="337" y="22"/>
                  </a:cubicBezTo>
                  <a:cubicBezTo>
                    <a:pt x="337" y="18"/>
                    <a:pt x="338" y="10"/>
                    <a:pt x="337" y="9"/>
                  </a:cubicBezTo>
                  <a:cubicBezTo>
                    <a:pt x="336" y="9"/>
                    <a:pt x="330" y="2"/>
                    <a:pt x="330" y="2"/>
                  </a:cubicBezTo>
                  <a:cubicBezTo>
                    <a:pt x="330" y="2"/>
                    <a:pt x="330" y="2"/>
                    <a:pt x="330" y="2"/>
                  </a:cubicBezTo>
                  <a:cubicBezTo>
                    <a:pt x="328" y="2"/>
                    <a:pt x="325" y="2"/>
                    <a:pt x="324" y="2"/>
                  </a:cubicBezTo>
                  <a:cubicBezTo>
                    <a:pt x="322" y="2"/>
                    <a:pt x="321" y="1"/>
                    <a:pt x="319" y="0"/>
                  </a:cubicBezTo>
                  <a:cubicBezTo>
                    <a:pt x="317" y="4"/>
                    <a:pt x="307" y="21"/>
                    <a:pt x="305" y="24"/>
                  </a:cubicBezTo>
                  <a:cubicBezTo>
                    <a:pt x="303" y="26"/>
                    <a:pt x="296" y="30"/>
                    <a:pt x="293" y="35"/>
                  </a:cubicBezTo>
                  <a:cubicBezTo>
                    <a:pt x="290" y="39"/>
                    <a:pt x="304" y="44"/>
                    <a:pt x="304" y="44"/>
                  </a:cubicBezTo>
                  <a:cubicBezTo>
                    <a:pt x="304" y="45"/>
                    <a:pt x="303" y="47"/>
                    <a:pt x="303" y="47"/>
                  </a:cubicBezTo>
                  <a:cubicBezTo>
                    <a:pt x="303" y="47"/>
                    <a:pt x="297" y="47"/>
                    <a:pt x="290" y="45"/>
                  </a:cubicBezTo>
                  <a:cubicBezTo>
                    <a:pt x="284" y="43"/>
                    <a:pt x="286" y="48"/>
                    <a:pt x="283" y="51"/>
                  </a:cubicBezTo>
                  <a:cubicBezTo>
                    <a:pt x="280" y="54"/>
                    <a:pt x="276" y="56"/>
                    <a:pt x="275" y="59"/>
                  </a:cubicBezTo>
                  <a:cubicBezTo>
                    <a:pt x="274" y="61"/>
                    <a:pt x="281" y="68"/>
                    <a:pt x="281" y="68"/>
                  </a:cubicBezTo>
                  <a:cubicBezTo>
                    <a:pt x="281" y="69"/>
                    <a:pt x="279" y="70"/>
                    <a:pt x="279" y="71"/>
                  </a:cubicBezTo>
                  <a:cubicBezTo>
                    <a:pt x="278" y="72"/>
                    <a:pt x="276" y="68"/>
                    <a:pt x="275" y="68"/>
                  </a:cubicBezTo>
                  <a:cubicBezTo>
                    <a:pt x="273" y="68"/>
                    <a:pt x="269" y="73"/>
                    <a:pt x="266" y="73"/>
                  </a:cubicBezTo>
                  <a:cubicBezTo>
                    <a:pt x="264" y="73"/>
                    <a:pt x="269" y="79"/>
                    <a:pt x="268" y="82"/>
                  </a:cubicBezTo>
                  <a:cubicBezTo>
                    <a:pt x="268" y="85"/>
                    <a:pt x="266" y="86"/>
                    <a:pt x="263" y="86"/>
                  </a:cubicBezTo>
                  <a:cubicBezTo>
                    <a:pt x="261" y="86"/>
                    <a:pt x="255" y="79"/>
                    <a:pt x="254" y="78"/>
                  </a:cubicBezTo>
                  <a:cubicBezTo>
                    <a:pt x="253" y="77"/>
                    <a:pt x="249" y="83"/>
                    <a:pt x="245" y="84"/>
                  </a:cubicBezTo>
                  <a:cubicBezTo>
                    <a:pt x="242" y="85"/>
                    <a:pt x="242" y="76"/>
                    <a:pt x="242" y="75"/>
                  </a:cubicBezTo>
                  <a:cubicBezTo>
                    <a:pt x="242" y="75"/>
                    <a:pt x="237" y="75"/>
                    <a:pt x="233" y="75"/>
                  </a:cubicBezTo>
                  <a:cubicBezTo>
                    <a:pt x="229" y="75"/>
                    <a:pt x="224" y="71"/>
                    <a:pt x="223" y="71"/>
                  </a:cubicBezTo>
                  <a:cubicBezTo>
                    <a:pt x="223" y="70"/>
                    <a:pt x="214" y="75"/>
                    <a:pt x="213" y="76"/>
                  </a:cubicBezTo>
                  <a:cubicBezTo>
                    <a:pt x="212" y="77"/>
                    <a:pt x="214" y="87"/>
                    <a:pt x="216" y="92"/>
                  </a:cubicBezTo>
                  <a:cubicBezTo>
                    <a:pt x="218" y="97"/>
                    <a:pt x="211" y="99"/>
                    <a:pt x="211" y="100"/>
                  </a:cubicBezTo>
                  <a:cubicBezTo>
                    <a:pt x="211" y="100"/>
                    <a:pt x="197" y="92"/>
                    <a:pt x="197" y="92"/>
                  </a:cubicBezTo>
                  <a:cubicBezTo>
                    <a:pt x="197" y="92"/>
                    <a:pt x="194" y="92"/>
                    <a:pt x="192" y="91"/>
                  </a:cubicBezTo>
                  <a:cubicBezTo>
                    <a:pt x="191" y="91"/>
                    <a:pt x="191" y="86"/>
                    <a:pt x="191" y="86"/>
                  </a:cubicBezTo>
                  <a:cubicBezTo>
                    <a:pt x="191" y="86"/>
                    <a:pt x="187" y="86"/>
                    <a:pt x="184" y="88"/>
                  </a:cubicBezTo>
                  <a:cubicBezTo>
                    <a:pt x="181" y="90"/>
                    <a:pt x="182" y="97"/>
                    <a:pt x="181" y="98"/>
                  </a:cubicBezTo>
                  <a:cubicBezTo>
                    <a:pt x="180" y="99"/>
                    <a:pt x="177" y="102"/>
                    <a:pt x="175" y="105"/>
                  </a:cubicBezTo>
                  <a:cubicBezTo>
                    <a:pt x="174" y="108"/>
                    <a:pt x="168" y="106"/>
                    <a:pt x="167" y="106"/>
                  </a:cubicBezTo>
                  <a:cubicBezTo>
                    <a:pt x="167" y="106"/>
                    <a:pt x="165" y="112"/>
                    <a:pt x="160" y="113"/>
                  </a:cubicBezTo>
                  <a:cubicBezTo>
                    <a:pt x="154" y="115"/>
                    <a:pt x="157" y="101"/>
                    <a:pt x="157" y="100"/>
                  </a:cubicBezTo>
                  <a:cubicBezTo>
                    <a:pt x="157" y="100"/>
                    <a:pt x="153" y="98"/>
                    <a:pt x="153" y="97"/>
                  </a:cubicBezTo>
                  <a:cubicBezTo>
                    <a:pt x="153" y="96"/>
                    <a:pt x="148" y="107"/>
                    <a:pt x="144" y="110"/>
                  </a:cubicBezTo>
                  <a:cubicBezTo>
                    <a:pt x="141" y="114"/>
                    <a:pt x="138" y="106"/>
                    <a:pt x="134" y="106"/>
                  </a:cubicBezTo>
                  <a:cubicBezTo>
                    <a:pt x="129" y="106"/>
                    <a:pt x="128" y="101"/>
                    <a:pt x="124" y="102"/>
                  </a:cubicBezTo>
                  <a:cubicBezTo>
                    <a:pt x="121" y="102"/>
                    <a:pt x="124" y="110"/>
                    <a:pt x="121" y="113"/>
                  </a:cubicBezTo>
                  <a:cubicBezTo>
                    <a:pt x="119" y="115"/>
                    <a:pt x="112" y="111"/>
                    <a:pt x="111" y="111"/>
                  </a:cubicBezTo>
                  <a:cubicBezTo>
                    <a:pt x="111" y="110"/>
                    <a:pt x="109" y="112"/>
                    <a:pt x="102" y="111"/>
                  </a:cubicBezTo>
                  <a:cubicBezTo>
                    <a:pt x="95" y="111"/>
                    <a:pt x="94" y="107"/>
                    <a:pt x="90" y="109"/>
                  </a:cubicBezTo>
                  <a:cubicBezTo>
                    <a:pt x="86" y="110"/>
                    <a:pt x="83" y="119"/>
                    <a:pt x="82" y="119"/>
                  </a:cubicBezTo>
                  <a:cubicBezTo>
                    <a:pt x="82" y="120"/>
                    <a:pt x="70" y="120"/>
                    <a:pt x="64" y="122"/>
                  </a:cubicBezTo>
                  <a:cubicBezTo>
                    <a:pt x="57" y="124"/>
                    <a:pt x="55" y="137"/>
                    <a:pt x="55" y="137"/>
                  </a:cubicBezTo>
                  <a:cubicBezTo>
                    <a:pt x="68" y="154"/>
                    <a:pt x="68" y="154"/>
                    <a:pt x="68" y="154"/>
                  </a:cubicBezTo>
                  <a:cubicBezTo>
                    <a:pt x="68" y="154"/>
                    <a:pt x="65" y="165"/>
                    <a:pt x="65" y="168"/>
                  </a:cubicBezTo>
                  <a:cubicBezTo>
                    <a:pt x="65" y="170"/>
                    <a:pt x="58" y="171"/>
                    <a:pt x="57" y="171"/>
                  </a:cubicBezTo>
                  <a:cubicBezTo>
                    <a:pt x="57" y="171"/>
                    <a:pt x="54" y="173"/>
                    <a:pt x="55" y="177"/>
                  </a:cubicBezTo>
                  <a:cubicBezTo>
                    <a:pt x="57" y="180"/>
                    <a:pt x="64" y="180"/>
                    <a:pt x="66" y="180"/>
                  </a:cubicBezTo>
                  <a:cubicBezTo>
                    <a:pt x="68" y="181"/>
                    <a:pt x="71" y="174"/>
                    <a:pt x="71" y="174"/>
                  </a:cubicBezTo>
                  <a:cubicBezTo>
                    <a:pt x="71" y="174"/>
                    <a:pt x="79" y="182"/>
                    <a:pt x="82" y="188"/>
                  </a:cubicBezTo>
                  <a:cubicBezTo>
                    <a:pt x="85" y="193"/>
                    <a:pt x="79" y="192"/>
                    <a:pt x="75" y="193"/>
                  </a:cubicBezTo>
                  <a:cubicBezTo>
                    <a:pt x="72" y="194"/>
                    <a:pt x="73" y="198"/>
                    <a:pt x="73" y="199"/>
                  </a:cubicBezTo>
                  <a:cubicBezTo>
                    <a:pt x="72" y="200"/>
                    <a:pt x="69" y="199"/>
                    <a:pt x="69" y="199"/>
                  </a:cubicBezTo>
                  <a:cubicBezTo>
                    <a:pt x="66" y="204"/>
                    <a:pt x="66" y="204"/>
                    <a:pt x="66" y="204"/>
                  </a:cubicBezTo>
                  <a:cubicBezTo>
                    <a:pt x="66" y="204"/>
                    <a:pt x="59" y="204"/>
                    <a:pt x="58" y="204"/>
                  </a:cubicBezTo>
                  <a:cubicBezTo>
                    <a:pt x="58" y="204"/>
                    <a:pt x="52" y="207"/>
                    <a:pt x="51" y="211"/>
                  </a:cubicBezTo>
                  <a:cubicBezTo>
                    <a:pt x="50" y="214"/>
                    <a:pt x="61" y="213"/>
                    <a:pt x="61" y="213"/>
                  </a:cubicBezTo>
                  <a:cubicBezTo>
                    <a:pt x="61" y="213"/>
                    <a:pt x="60" y="217"/>
                    <a:pt x="58" y="220"/>
                  </a:cubicBezTo>
                  <a:cubicBezTo>
                    <a:pt x="55" y="223"/>
                    <a:pt x="63" y="222"/>
                    <a:pt x="66" y="225"/>
                  </a:cubicBezTo>
                  <a:cubicBezTo>
                    <a:pt x="68" y="228"/>
                    <a:pt x="62" y="229"/>
                    <a:pt x="60" y="229"/>
                  </a:cubicBezTo>
                  <a:cubicBezTo>
                    <a:pt x="59" y="229"/>
                    <a:pt x="60" y="235"/>
                    <a:pt x="60" y="235"/>
                  </a:cubicBezTo>
                  <a:cubicBezTo>
                    <a:pt x="60" y="235"/>
                    <a:pt x="60" y="236"/>
                    <a:pt x="55" y="235"/>
                  </a:cubicBezTo>
                  <a:cubicBezTo>
                    <a:pt x="50" y="234"/>
                    <a:pt x="55" y="243"/>
                    <a:pt x="54" y="247"/>
                  </a:cubicBezTo>
                  <a:cubicBezTo>
                    <a:pt x="53" y="251"/>
                    <a:pt x="43" y="246"/>
                    <a:pt x="41" y="246"/>
                  </a:cubicBezTo>
                  <a:cubicBezTo>
                    <a:pt x="39" y="246"/>
                    <a:pt x="38" y="250"/>
                    <a:pt x="35" y="251"/>
                  </a:cubicBezTo>
                  <a:cubicBezTo>
                    <a:pt x="32" y="253"/>
                    <a:pt x="35" y="256"/>
                    <a:pt x="31" y="260"/>
                  </a:cubicBezTo>
                  <a:cubicBezTo>
                    <a:pt x="27" y="263"/>
                    <a:pt x="26" y="253"/>
                    <a:pt x="26" y="253"/>
                  </a:cubicBezTo>
                  <a:cubicBezTo>
                    <a:pt x="26" y="252"/>
                    <a:pt x="20" y="246"/>
                    <a:pt x="10" y="244"/>
                  </a:cubicBezTo>
                  <a:cubicBezTo>
                    <a:pt x="0" y="241"/>
                    <a:pt x="7" y="260"/>
                    <a:pt x="7" y="261"/>
                  </a:cubicBezTo>
                  <a:cubicBezTo>
                    <a:pt x="7" y="263"/>
                    <a:pt x="2" y="267"/>
                    <a:pt x="2" y="267"/>
                  </a:cubicBezTo>
                  <a:cubicBezTo>
                    <a:pt x="2" y="267"/>
                    <a:pt x="11" y="282"/>
                    <a:pt x="18" y="283"/>
                  </a:cubicBezTo>
                  <a:cubicBezTo>
                    <a:pt x="25" y="283"/>
                    <a:pt x="38" y="281"/>
                    <a:pt x="39" y="281"/>
                  </a:cubicBezTo>
                  <a:cubicBezTo>
                    <a:pt x="39" y="281"/>
                    <a:pt x="39" y="283"/>
                    <a:pt x="39" y="288"/>
                  </a:cubicBezTo>
                  <a:cubicBezTo>
                    <a:pt x="39" y="294"/>
                    <a:pt x="44" y="292"/>
                    <a:pt x="49" y="299"/>
                  </a:cubicBezTo>
                  <a:cubicBezTo>
                    <a:pt x="55" y="306"/>
                    <a:pt x="56" y="309"/>
                    <a:pt x="56" y="309"/>
                  </a:cubicBezTo>
                  <a:cubicBezTo>
                    <a:pt x="56" y="309"/>
                    <a:pt x="52" y="317"/>
                    <a:pt x="53" y="319"/>
                  </a:cubicBezTo>
                  <a:cubicBezTo>
                    <a:pt x="53" y="320"/>
                    <a:pt x="52" y="330"/>
                    <a:pt x="51" y="331"/>
                  </a:cubicBezTo>
                  <a:cubicBezTo>
                    <a:pt x="50" y="332"/>
                    <a:pt x="49" y="328"/>
                    <a:pt x="45" y="325"/>
                  </a:cubicBezTo>
                  <a:cubicBezTo>
                    <a:pt x="41" y="322"/>
                    <a:pt x="35" y="336"/>
                    <a:pt x="35" y="337"/>
                  </a:cubicBezTo>
                  <a:cubicBezTo>
                    <a:pt x="34" y="337"/>
                    <a:pt x="52" y="344"/>
                    <a:pt x="54" y="347"/>
                  </a:cubicBezTo>
                  <a:cubicBezTo>
                    <a:pt x="56" y="350"/>
                    <a:pt x="50" y="354"/>
                    <a:pt x="50" y="354"/>
                  </a:cubicBezTo>
                  <a:cubicBezTo>
                    <a:pt x="50" y="354"/>
                    <a:pt x="49" y="363"/>
                    <a:pt x="49" y="364"/>
                  </a:cubicBezTo>
                  <a:cubicBezTo>
                    <a:pt x="49" y="364"/>
                    <a:pt x="44" y="364"/>
                    <a:pt x="40" y="370"/>
                  </a:cubicBezTo>
                  <a:cubicBezTo>
                    <a:pt x="36" y="376"/>
                    <a:pt x="52" y="370"/>
                    <a:pt x="52" y="370"/>
                  </a:cubicBezTo>
                  <a:cubicBezTo>
                    <a:pt x="52" y="370"/>
                    <a:pt x="56" y="380"/>
                    <a:pt x="57" y="380"/>
                  </a:cubicBezTo>
                  <a:cubicBezTo>
                    <a:pt x="57" y="381"/>
                    <a:pt x="53" y="383"/>
                    <a:pt x="53" y="383"/>
                  </a:cubicBezTo>
                  <a:cubicBezTo>
                    <a:pt x="53" y="383"/>
                    <a:pt x="53" y="390"/>
                    <a:pt x="52" y="395"/>
                  </a:cubicBezTo>
                  <a:cubicBezTo>
                    <a:pt x="51" y="400"/>
                    <a:pt x="47" y="402"/>
                    <a:pt x="46" y="409"/>
                  </a:cubicBezTo>
                  <a:cubicBezTo>
                    <a:pt x="44" y="417"/>
                    <a:pt x="49" y="427"/>
                    <a:pt x="51" y="430"/>
                  </a:cubicBezTo>
                  <a:cubicBezTo>
                    <a:pt x="52" y="433"/>
                    <a:pt x="53" y="446"/>
                    <a:pt x="53" y="447"/>
                  </a:cubicBezTo>
                  <a:cubicBezTo>
                    <a:pt x="53" y="447"/>
                    <a:pt x="52" y="447"/>
                    <a:pt x="52" y="447"/>
                  </a:cubicBezTo>
                  <a:cubicBezTo>
                    <a:pt x="55" y="450"/>
                    <a:pt x="58" y="455"/>
                    <a:pt x="57" y="457"/>
                  </a:cubicBezTo>
                  <a:cubicBezTo>
                    <a:pt x="55" y="460"/>
                    <a:pt x="53" y="471"/>
                    <a:pt x="53" y="471"/>
                  </a:cubicBezTo>
                  <a:cubicBezTo>
                    <a:pt x="54" y="472"/>
                    <a:pt x="45" y="474"/>
                    <a:pt x="46" y="474"/>
                  </a:cubicBezTo>
                  <a:cubicBezTo>
                    <a:pt x="46" y="475"/>
                    <a:pt x="50" y="482"/>
                    <a:pt x="49" y="486"/>
                  </a:cubicBezTo>
                  <a:cubicBezTo>
                    <a:pt x="48" y="490"/>
                    <a:pt x="49" y="496"/>
                    <a:pt x="49" y="496"/>
                  </a:cubicBezTo>
                  <a:cubicBezTo>
                    <a:pt x="49" y="496"/>
                    <a:pt x="53" y="502"/>
                    <a:pt x="53" y="506"/>
                  </a:cubicBezTo>
                  <a:cubicBezTo>
                    <a:pt x="52" y="509"/>
                    <a:pt x="52" y="510"/>
                    <a:pt x="52" y="510"/>
                  </a:cubicBezTo>
                  <a:cubicBezTo>
                    <a:pt x="52" y="510"/>
                    <a:pt x="62" y="509"/>
                    <a:pt x="62" y="509"/>
                  </a:cubicBezTo>
                  <a:cubicBezTo>
                    <a:pt x="62" y="509"/>
                    <a:pt x="59" y="515"/>
                    <a:pt x="63" y="517"/>
                  </a:cubicBezTo>
                  <a:cubicBezTo>
                    <a:pt x="67" y="520"/>
                    <a:pt x="68" y="521"/>
                    <a:pt x="68" y="522"/>
                  </a:cubicBezTo>
                  <a:cubicBezTo>
                    <a:pt x="68" y="523"/>
                    <a:pt x="65" y="528"/>
                    <a:pt x="67" y="531"/>
                  </a:cubicBezTo>
                  <a:cubicBezTo>
                    <a:pt x="69" y="534"/>
                    <a:pt x="72" y="538"/>
                    <a:pt x="72" y="539"/>
                  </a:cubicBezTo>
                  <a:cubicBezTo>
                    <a:pt x="72" y="540"/>
                    <a:pt x="71" y="549"/>
                    <a:pt x="72" y="549"/>
                  </a:cubicBezTo>
                  <a:cubicBezTo>
                    <a:pt x="73" y="549"/>
                    <a:pt x="89" y="552"/>
                    <a:pt x="91" y="550"/>
                  </a:cubicBezTo>
                  <a:cubicBezTo>
                    <a:pt x="92" y="549"/>
                    <a:pt x="92" y="547"/>
                    <a:pt x="94" y="547"/>
                  </a:cubicBezTo>
                  <a:cubicBezTo>
                    <a:pt x="96" y="547"/>
                    <a:pt x="97" y="549"/>
                    <a:pt x="99" y="547"/>
                  </a:cubicBezTo>
                  <a:cubicBezTo>
                    <a:pt x="100" y="545"/>
                    <a:pt x="106" y="535"/>
                    <a:pt x="110" y="534"/>
                  </a:cubicBezTo>
                  <a:cubicBezTo>
                    <a:pt x="113" y="532"/>
                    <a:pt x="123" y="540"/>
                    <a:pt x="129" y="541"/>
                  </a:cubicBezTo>
                  <a:cubicBezTo>
                    <a:pt x="135" y="541"/>
                    <a:pt x="135" y="537"/>
                    <a:pt x="136" y="541"/>
                  </a:cubicBezTo>
                  <a:cubicBezTo>
                    <a:pt x="138" y="545"/>
                    <a:pt x="137" y="549"/>
                    <a:pt x="137" y="550"/>
                  </a:cubicBezTo>
                  <a:cubicBezTo>
                    <a:pt x="138" y="550"/>
                    <a:pt x="149" y="553"/>
                    <a:pt x="148" y="555"/>
                  </a:cubicBezTo>
                  <a:cubicBezTo>
                    <a:pt x="147" y="558"/>
                    <a:pt x="139" y="571"/>
                    <a:pt x="139" y="571"/>
                  </a:cubicBezTo>
                  <a:cubicBezTo>
                    <a:pt x="139" y="581"/>
                    <a:pt x="139" y="581"/>
                    <a:pt x="139" y="581"/>
                  </a:cubicBezTo>
                  <a:cubicBezTo>
                    <a:pt x="139" y="581"/>
                    <a:pt x="131" y="581"/>
                    <a:pt x="133" y="585"/>
                  </a:cubicBezTo>
                  <a:cubicBezTo>
                    <a:pt x="134" y="590"/>
                    <a:pt x="144" y="586"/>
                    <a:pt x="145" y="587"/>
                  </a:cubicBezTo>
                  <a:cubicBezTo>
                    <a:pt x="146" y="588"/>
                    <a:pt x="152" y="594"/>
                    <a:pt x="152" y="595"/>
                  </a:cubicBezTo>
                  <a:cubicBezTo>
                    <a:pt x="152" y="595"/>
                    <a:pt x="150" y="599"/>
                    <a:pt x="155" y="601"/>
                  </a:cubicBezTo>
                  <a:cubicBezTo>
                    <a:pt x="160" y="602"/>
                    <a:pt x="173" y="604"/>
                    <a:pt x="173" y="605"/>
                  </a:cubicBezTo>
                  <a:cubicBezTo>
                    <a:pt x="174" y="606"/>
                    <a:pt x="184" y="607"/>
                    <a:pt x="184" y="610"/>
                  </a:cubicBezTo>
                  <a:cubicBezTo>
                    <a:pt x="184" y="612"/>
                    <a:pt x="187" y="615"/>
                    <a:pt x="190" y="614"/>
                  </a:cubicBezTo>
                  <a:cubicBezTo>
                    <a:pt x="192" y="614"/>
                    <a:pt x="195" y="609"/>
                    <a:pt x="196" y="610"/>
                  </a:cubicBezTo>
                  <a:cubicBezTo>
                    <a:pt x="196" y="610"/>
                    <a:pt x="202" y="618"/>
                    <a:pt x="202" y="618"/>
                  </a:cubicBezTo>
                  <a:cubicBezTo>
                    <a:pt x="202" y="618"/>
                    <a:pt x="208" y="614"/>
                    <a:pt x="210" y="616"/>
                  </a:cubicBezTo>
                  <a:cubicBezTo>
                    <a:pt x="213" y="619"/>
                    <a:pt x="213" y="624"/>
                    <a:pt x="212" y="626"/>
                  </a:cubicBezTo>
                  <a:cubicBezTo>
                    <a:pt x="212" y="627"/>
                    <a:pt x="207" y="626"/>
                    <a:pt x="207" y="628"/>
                  </a:cubicBezTo>
                  <a:cubicBezTo>
                    <a:pt x="207" y="630"/>
                    <a:pt x="214" y="636"/>
                    <a:pt x="214" y="636"/>
                  </a:cubicBezTo>
                  <a:cubicBezTo>
                    <a:pt x="214" y="637"/>
                    <a:pt x="207" y="639"/>
                    <a:pt x="210" y="641"/>
                  </a:cubicBezTo>
                  <a:cubicBezTo>
                    <a:pt x="212" y="643"/>
                    <a:pt x="222" y="636"/>
                    <a:pt x="221" y="642"/>
                  </a:cubicBezTo>
                  <a:cubicBezTo>
                    <a:pt x="220" y="648"/>
                    <a:pt x="213" y="649"/>
                    <a:pt x="216" y="650"/>
                  </a:cubicBezTo>
                  <a:cubicBezTo>
                    <a:pt x="220" y="652"/>
                    <a:pt x="228" y="649"/>
                    <a:pt x="226" y="651"/>
                  </a:cubicBezTo>
                  <a:cubicBezTo>
                    <a:pt x="224" y="653"/>
                    <a:pt x="222" y="661"/>
                    <a:pt x="219" y="661"/>
                  </a:cubicBezTo>
                  <a:cubicBezTo>
                    <a:pt x="217" y="661"/>
                    <a:pt x="202" y="662"/>
                    <a:pt x="202" y="662"/>
                  </a:cubicBezTo>
                  <a:cubicBezTo>
                    <a:pt x="202" y="662"/>
                    <a:pt x="196" y="654"/>
                    <a:pt x="195" y="658"/>
                  </a:cubicBezTo>
                  <a:cubicBezTo>
                    <a:pt x="193" y="661"/>
                    <a:pt x="198" y="668"/>
                    <a:pt x="198" y="668"/>
                  </a:cubicBezTo>
                  <a:cubicBezTo>
                    <a:pt x="193" y="674"/>
                    <a:pt x="193" y="674"/>
                    <a:pt x="193" y="674"/>
                  </a:cubicBezTo>
                  <a:cubicBezTo>
                    <a:pt x="186" y="674"/>
                    <a:pt x="186" y="674"/>
                    <a:pt x="186" y="674"/>
                  </a:cubicBezTo>
                  <a:cubicBezTo>
                    <a:pt x="186" y="674"/>
                    <a:pt x="183" y="678"/>
                    <a:pt x="183" y="679"/>
                  </a:cubicBezTo>
                  <a:cubicBezTo>
                    <a:pt x="184" y="680"/>
                    <a:pt x="187" y="682"/>
                    <a:pt x="187" y="682"/>
                  </a:cubicBezTo>
                  <a:cubicBezTo>
                    <a:pt x="187" y="682"/>
                    <a:pt x="189" y="676"/>
                    <a:pt x="192" y="679"/>
                  </a:cubicBezTo>
                  <a:cubicBezTo>
                    <a:pt x="194" y="682"/>
                    <a:pt x="197" y="684"/>
                    <a:pt x="197" y="684"/>
                  </a:cubicBezTo>
                  <a:cubicBezTo>
                    <a:pt x="197" y="684"/>
                    <a:pt x="197" y="689"/>
                    <a:pt x="197" y="689"/>
                  </a:cubicBezTo>
                  <a:cubicBezTo>
                    <a:pt x="197" y="689"/>
                    <a:pt x="204" y="698"/>
                    <a:pt x="209" y="697"/>
                  </a:cubicBezTo>
                  <a:cubicBezTo>
                    <a:pt x="214" y="697"/>
                    <a:pt x="210" y="694"/>
                    <a:pt x="215" y="694"/>
                  </a:cubicBezTo>
                  <a:cubicBezTo>
                    <a:pt x="220" y="693"/>
                    <a:pt x="234" y="695"/>
                    <a:pt x="237" y="694"/>
                  </a:cubicBezTo>
                  <a:cubicBezTo>
                    <a:pt x="239" y="693"/>
                    <a:pt x="240" y="691"/>
                    <a:pt x="241" y="691"/>
                  </a:cubicBezTo>
                  <a:cubicBezTo>
                    <a:pt x="243" y="691"/>
                    <a:pt x="252" y="692"/>
                    <a:pt x="252" y="693"/>
                  </a:cubicBezTo>
                  <a:cubicBezTo>
                    <a:pt x="252" y="693"/>
                    <a:pt x="244" y="700"/>
                    <a:pt x="243" y="701"/>
                  </a:cubicBezTo>
                  <a:cubicBezTo>
                    <a:pt x="242" y="701"/>
                    <a:pt x="232" y="700"/>
                    <a:pt x="232" y="701"/>
                  </a:cubicBezTo>
                  <a:cubicBezTo>
                    <a:pt x="232" y="702"/>
                    <a:pt x="230" y="706"/>
                    <a:pt x="233" y="708"/>
                  </a:cubicBezTo>
                  <a:cubicBezTo>
                    <a:pt x="235" y="710"/>
                    <a:pt x="240" y="710"/>
                    <a:pt x="242" y="711"/>
                  </a:cubicBezTo>
                  <a:cubicBezTo>
                    <a:pt x="244" y="711"/>
                    <a:pt x="250" y="715"/>
                    <a:pt x="251" y="715"/>
                  </a:cubicBezTo>
                  <a:cubicBezTo>
                    <a:pt x="252" y="715"/>
                    <a:pt x="266" y="711"/>
                    <a:pt x="275" y="711"/>
                  </a:cubicBezTo>
                  <a:cubicBezTo>
                    <a:pt x="284" y="711"/>
                    <a:pt x="289" y="717"/>
                    <a:pt x="292" y="716"/>
                  </a:cubicBezTo>
                  <a:cubicBezTo>
                    <a:pt x="296" y="715"/>
                    <a:pt x="296" y="710"/>
                    <a:pt x="298" y="711"/>
                  </a:cubicBezTo>
                  <a:cubicBezTo>
                    <a:pt x="300" y="712"/>
                    <a:pt x="310" y="717"/>
                    <a:pt x="311" y="716"/>
                  </a:cubicBezTo>
                  <a:cubicBezTo>
                    <a:pt x="312" y="716"/>
                    <a:pt x="316" y="713"/>
                    <a:pt x="317" y="714"/>
                  </a:cubicBezTo>
                  <a:cubicBezTo>
                    <a:pt x="318" y="714"/>
                    <a:pt x="325" y="715"/>
                    <a:pt x="326" y="715"/>
                  </a:cubicBezTo>
                  <a:cubicBezTo>
                    <a:pt x="327" y="715"/>
                    <a:pt x="342" y="695"/>
                    <a:pt x="346" y="691"/>
                  </a:cubicBezTo>
                  <a:cubicBezTo>
                    <a:pt x="349" y="687"/>
                    <a:pt x="352" y="679"/>
                    <a:pt x="357" y="680"/>
                  </a:cubicBezTo>
                  <a:cubicBezTo>
                    <a:pt x="362" y="681"/>
                    <a:pt x="373" y="690"/>
                    <a:pt x="375" y="689"/>
                  </a:cubicBezTo>
                  <a:cubicBezTo>
                    <a:pt x="376" y="688"/>
                    <a:pt x="378" y="683"/>
                    <a:pt x="379" y="683"/>
                  </a:cubicBezTo>
                  <a:cubicBezTo>
                    <a:pt x="381" y="684"/>
                    <a:pt x="383" y="684"/>
                    <a:pt x="383" y="684"/>
                  </a:cubicBezTo>
                  <a:cubicBezTo>
                    <a:pt x="383" y="684"/>
                    <a:pt x="394" y="673"/>
                    <a:pt x="394" y="673"/>
                  </a:cubicBezTo>
                  <a:cubicBezTo>
                    <a:pt x="393" y="673"/>
                    <a:pt x="396" y="689"/>
                    <a:pt x="397" y="689"/>
                  </a:cubicBezTo>
                  <a:cubicBezTo>
                    <a:pt x="397" y="689"/>
                    <a:pt x="403" y="687"/>
                    <a:pt x="403" y="688"/>
                  </a:cubicBezTo>
                  <a:cubicBezTo>
                    <a:pt x="403" y="688"/>
                    <a:pt x="401" y="690"/>
                    <a:pt x="403" y="690"/>
                  </a:cubicBezTo>
                  <a:cubicBezTo>
                    <a:pt x="405" y="690"/>
                    <a:pt x="411" y="693"/>
                    <a:pt x="411" y="693"/>
                  </a:cubicBezTo>
                  <a:cubicBezTo>
                    <a:pt x="411" y="693"/>
                    <a:pt x="410" y="699"/>
                    <a:pt x="408" y="700"/>
                  </a:cubicBezTo>
                  <a:cubicBezTo>
                    <a:pt x="406" y="701"/>
                    <a:pt x="403" y="702"/>
                    <a:pt x="404" y="703"/>
                  </a:cubicBezTo>
                  <a:cubicBezTo>
                    <a:pt x="404" y="705"/>
                    <a:pt x="408" y="705"/>
                    <a:pt x="411" y="706"/>
                  </a:cubicBezTo>
                  <a:cubicBezTo>
                    <a:pt x="413" y="708"/>
                    <a:pt x="416" y="709"/>
                    <a:pt x="417" y="709"/>
                  </a:cubicBezTo>
                  <a:cubicBezTo>
                    <a:pt x="419" y="710"/>
                    <a:pt x="424" y="702"/>
                    <a:pt x="426" y="706"/>
                  </a:cubicBezTo>
                  <a:cubicBezTo>
                    <a:pt x="428" y="710"/>
                    <a:pt x="427" y="719"/>
                    <a:pt x="428" y="719"/>
                  </a:cubicBezTo>
                  <a:cubicBezTo>
                    <a:pt x="428" y="719"/>
                    <a:pt x="434" y="719"/>
                    <a:pt x="435" y="720"/>
                  </a:cubicBezTo>
                  <a:cubicBezTo>
                    <a:pt x="436" y="720"/>
                    <a:pt x="437" y="723"/>
                    <a:pt x="440" y="725"/>
                  </a:cubicBezTo>
                  <a:cubicBezTo>
                    <a:pt x="443" y="722"/>
                    <a:pt x="452" y="720"/>
                    <a:pt x="455" y="713"/>
                  </a:cubicBezTo>
                  <a:close/>
                </a:path>
              </a:pathLst>
            </a:custGeom>
            <a:solidFill>
              <a:srgbClr val="B2B2B2"/>
            </a:solidFill>
            <a:ln w="9525" cap="flat" cmpd="sng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4" name="Freeform 470"/>
            <p:cNvSpPr>
              <a:spLocks/>
            </p:cNvSpPr>
            <p:nvPr/>
          </p:nvSpPr>
          <p:spPr bwMode="auto">
            <a:xfrm>
              <a:off x="3658" y="2504"/>
              <a:ext cx="460" cy="519"/>
            </a:xfrm>
            <a:custGeom>
              <a:avLst/>
              <a:gdLst/>
              <a:ahLst/>
              <a:cxnLst>
                <a:cxn ang="0">
                  <a:pos x="250" y="378"/>
                </a:cxn>
                <a:cxn ang="0">
                  <a:pos x="268" y="374"/>
                </a:cxn>
                <a:cxn ang="0">
                  <a:pos x="280" y="372"/>
                </a:cxn>
                <a:cxn ang="0">
                  <a:pos x="293" y="361"/>
                </a:cxn>
                <a:cxn ang="0">
                  <a:pos x="318" y="346"/>
                </a:cxn>
                <a:cxn ang="0">
                  <a:pos x="329" y="337"/>
                </a:cxn>
                <a:cxn ang="0">
                  <a:pos x="328" y="298"/>
                </a:cxn>
                <a:cxn ang="0">
                  <a:pos x="327" y="256"/>
                </a:cxn>
                <a:cxn ang="0">
                  <a:pos x="350" y="261"/>
                </a:cxn>
                <a:cxn ang="0">
                  <a:pos x="340" y="232"/>
                </a:cxn>
                <a:cxn ang="0">
                  <a:pos x="364" y="234"/>
                </a:cxn>
                <a:cxn ang="0">
                  <a:pos x="374" y="218"/>
                </a:cxn>
                <a:cxn ang="0">
                  <a:pos x="356" y="190"/>
                </a:cxn>
                <a:cxn ang="0">
                  <a:pos x="354" y="170"/>
                </a:cxn>
                <a:cxn ang="0">
                  <a:pos x="369" y="158"/>
                </a:cxn>
                <a:cxn ang="0">
                  <a:pos x="362" y="126"/>
                </a:cxn>
                <a:cxn ang="0">
                  <a:pos x="381" y="101"/>
                </a:cxn>
                <a:cxn ang="0">
                  <a:pos x="387" y="74"/>
                </a:cxn>
                <a:cxn ang="0">
                  <a:pos x="394" y="54"/>
                </a:cxn>
                <a:cxn ang="0">
                  <a:pos x="375" y="42"/>
                </a:cxn>
                <a:cxn ang="0">
                  <a:pos x="371" y="25"/>
                </a:cxn>
                <a:cxn ang="0">
                  <a:pos x="359" y="34"/>
                </a:cxn>
                <a:cxn ang="0">
                  <a:pos x="350" y="30"/>
                </a:cxn>
                <a:cxn ang="0">
                  <a:pos x="319" y="20"/>
                </a:cxn>
                <a:cxn ang="0">
                  <a:pos x="285" y="10"/>
                </a:cxn>
                <a:cxn ang="0">
                  <a:pos x="272" y="18"/>
                </a:cxn>
                <a:cxn ang="0">
                  <a:pos x="241" y="30"/>
                </a:cxn>
                <a:cxn ang="0">
                  <a:pos x="213" y="24"/>
                </a:cxn>
                <a:cxn ang="0">
                  <a:pos x="211" y="3"/>
                </a:cxn>
                <a:cxn ang="0">
                  <a:pos x="197" y="3"/>
                </a:cxn>
                <a:cxn ang="0">
                  <a:pos x="185" y="10"/>
                </a:cxn>
                <a:cxn ang="0">
                  <a:pos x="163" y="9"/>
                </a:cxn>
                <a:cxn ang="0">
                  <a:pos x="153" y="35"/>
                </a:cxn>
                <a:cxn ang="0">
                  <a:pos x="144" y="54"/>
                </a:cxn>
                <a:cxn ang="0">
                  <a:pos x="118" y="83"/>
                </a:cxn>
                <a:cxn ang="0">
                  <a:pos x="100" y="101"/>
                </a:cxn>
                <a:cxn ang="0">
                  <a:pos x="102" y="120"/>
                </a:cxn>
                <a:cxn ang="0">
                  <a:pos x="99" y="140"/>
                </a:cxn>
                <a:cxn ang="0">
                  <a:pos x="77" y="152"/>
                </a:cxn>
                <a:cxn ang="0">
                  <a:pos x="79" y="168"/>
                </a:cxn>
                <a:cxn ang="0">
                  <a:pos x="77" y="181"/>
                </a:cxn>
                <a:cxn ang="0">
                  <a:pos x="73" y="200"/>
                </a:cxn>
                <a:cxn ang="0">
                  <a:pos x="46" y="200"/>
                </a:cxn>
                <a:cxn ang="0">
                  <a:pos x="33" y="236"/>
                </a:cxn>
                <a:cxn ang="0">
                  <a:pos x="26" y="251"/>
                </a:cxn>
                <a:cxn ang="0">
                  <a:pos x="9" y="244"/>
                </a:cxn>
                <a:cxn ang="0">
                  <a:pos x="0" y="261"/>
                </a:cxn>
                <a:cxn ang="0">
                  <a:pos x="37" y="281"/>
                </a:cxn>
                <a:cxn ang="0">
                  <a:pos x="76" y="315"/>
                </a:cxn>
                <a:cxn ang="0">
                  <a:pos x="100" y="337"/>
                </a:cxn>
                <a:cxn ang="0">
                  <a:pos x="111" y="340"/>
                </a:cxn>
                <a:cxn ang="0">
                  <a:pos x="138" y="339"/>
                </a:cxn>
                <a:cxn ang="0">
                  <a:pos x="166" y="327"/>
                </a:cxn>
                <a:cxn ang="0">
                  <a:pos x="180" y="334"/>
                </a:cxn>
                <a:cxn ang="0">
                  <a:pos x="182" y="357"/>
                </a:cxn>
                <a:cxn ang="0">
                  <a:pos x="158" y="393"/>
                </a:cxn>
                <a:cxn ang="0">
                  <a:pos x="182" y="414"/>
                </a:cxn>
                <a:cxn ang="0">
                  <a:pos x="216" y="442"/>
                </a:cxn>
                <a:cxn ang="0">
                  <a:pos x="249" y="423"/>
                </a:cxn>
                <a:cxn ang="0">
                  <a:pos x="246" y="411"/>
                </a:cxn>
              </a:cxnLst>
              <a:rect l="0" t="0" r="r" b="b"/>
              <a:pathLst>
                <a:path w="395" h="446">
                  <a:moveTo>
                    <a:pt x="251" y="387"/>
                  </a:moveTo>
                  <a:cubicBezTo>
                    <a:pt x="251" y="387"/>
                    <a:pt x="254" y="384"/>
                    <a:pt x="254" y="384"/>
                  </a:cubicBezTo>
                  <a:cubicBezTo>
                    <a:pt x="254" y="384"/>
                    <a:pt x="250" y="378"/>
                    <a:pt x="250" y="378"/>
                  </a:cubicBezTo>
                  <a:cubicBezTo>
                    <a:pt x="250" y="378"/>
                    <a:pt x="253" y="370"/>
                    <a:pt x="257" y="373"/>
                  </a:cubicBezTo>
                  <a:cubicBezTo>
                    <a:pt x="260" y="375"/>
                    <a:pt x="265" y="380"/>
                    <a:pt x="265" y="379"/>
                  </a:cubicBezTo>
                  <a:cubicBezTo>
                    <a:pt x="266" y="378"/>
                    <a:pt x="266" y="374"/>
                    <a:pt x="268" y="374"/>
                  </a:cubicBezTo>
                  <a:cubicBezTo>
                    <a:pt x="271" y="374"/>
                    <a:pt x="274" y="375"/>
                    <a:pt x="275" y="375"/>
                  </a:cubicBezTo>
                  <a:cubicBezTo>
                    <a:pt x="275" y="374"/>
                    <a:pt x="275" y="371"/>
                    <a:pt x="275" y="371"/>
                  </a:cubicBezTo>
                  <a:cubicBezTo>
                    <a:pt x="276" y="371"/>
                    <a:pt x="278" y="374"/>
                    <a:pt x="280" y="372"/>
                  </a:cubicBezTo>
                  <a:cubicBezTo>
                    <a:pt x="281" y="371"/>
                    <a:pt x="280" y="368"/>
                    <a:pt x="283" y="370"/>
                  </a:cubicBezTo>
                  <a:cubicBezTo>
                    <a:pt x="286" y="372"/>
                    <a:pt x="293" y="374"/>
                    <a:pt x="293" y="373"/>
                  </a:cubicBezTo>
                  <a:cubicBezTo>
                    <a:pt x="293" y="372"/>
                    <a:pt x="293" y="361"/>
                    <a:pt x="293" y="361"/>
                  </a:cubicBezTo>
                  <a:cubicBezTo>
                    <a:pt x="294" y="361"/>
                    <a:pt x="297" y="360"/>
                    <a:pt x="305" y="357"/>
                  </a:cubicBezTo>
                  <a:cubicBezTo>
                    <a:pt x="313" y="354"/>
                    <a:pt x="318" y="351"/>
                    <a:pt x="318" y="351"/>
                  </a:cubicBezTo>
                  <a:cubicBezTo>
                    <a:pt x="318" y="351"/>
                    <a:pt x="317" y="346"/>
                    <a:pt x="318" y="346"/>
                  </a:cubicBezTo>
                  <a:cubicBezTo>
                    <a:pt x="319" y="346"/>
                    <a:pt x="323" y="349"/>
                    <a:pt x="324" y="349"/>
                  </a:cubicBezTo>
                  <a:cubicBezTo>
                    <a:pt x="326" y="349"/>
                    <a:pt x="338" y="350"/>
                    <a:pt x="336" y="345"/>
                  </a:cubicBezTo>
                  <a:cubicBezTo>
                    <a:pt x="335" y="341"/>
                    <a:pt x="329" y="338"/>
                    <a:pt x="329" y="337"/>
                  </a:cubicBezTo>
                  <a:cubicBezTo>
                    <a:pt x="329" y="337"/>
                    <a:pt x="332" y="323"/>
                    <a:pt x="330" y="321"/>
                  </a:cubicBezTo>
                  <a:cubicBezTo>
                    <a:pt x="329" y="319"/>
                    <a:pt x="320" y="314"/>
                    <a:pt x="320" y="311"/>
                  </a:cubicBezTo>
                  <a:cubicBezTo>
                    <a:pt x="320" y="308"/>
                    <a:pt x="329" y="303"/>
                    <a:pt x="328" y="298"/>
                  </a:cubicBezTo>
                  <a:cubicBezTo>
                    <a:pt x="326" y="293"/>
                    <a:pt x="320" y="286"/>
                    <a:pt x="320" y="286"/>
                  </a:cubicBezTo>
                  <a:cubicBezTo>
                    <a:pt x="320" y="286"/>
                    <a:pt x="322" y="283"/>
                    <a:pt x="323" y="282"/>
                  </a:cubicBezTo>
                  <a:cubicBezTo>
                    <a:pt x="323" y="281"/>
                    <a:pt x="327" y="256"/>
                    <a:pt x="327" y="256"/>
                  </a:cubicBezTo>
                  <a:cubicBezTo>
                    <a:pt x="327" y="256"/>
                    <a:pt x="334" y="260"/>
                    <a:pt x="335" y="259"/>
                  </a:cubicBezTo>
                  <a:cubicBezTo>
                    <a:pt x="335" y="259"/>
                    <a:pt x="341" y="255"/>
                    <a:pt x="341" y="255"/>
                  </a:cubicBezTo>
                  <a:cubicBezTo>
                    <a:pt x="341" y="256"/>
                    <a:pt x="349" y="270"/>
                    <a:pt x="350" y="261"/>
                  </a:cubicBezTo>
                  <a:cubicBezTo>
                    <a:pt x="351" y="253"/>
                    <a:pt x="339" y="247"/>
                    <a:pt x="339" y="247"/>
                  </a:cubicBezTo>
                  <a:cubicBezTo>
                    <a:pt x="341" y="240"/>
                    <a:pt x="341" y="240"/>
                    <a:pt x="341" y="240"/>
                  </a:cubicBezTo>
                  <a:cubicBezTo>
                    <a:pt x="341" y="240"/>
                    <a:pt x="335" y="236"/>
                    <a:pt x="340" y="232"/>
                  </a:cubicBezTo>
                  <a:cubicBezTo>
                    <a:pt x="345" y="228"/>
                    <a:pt x="348" y="233"/>
                    <a:pt x="349" y="233"/>
                  </a:cubicBezTo>
                  <a:cubicBezTo>
                    <a:pt x="349" y="233"/>
                    <a:pt x="348" y="228"/>
                    <a:pt x="354" y="230"/>
                  </a:cubicBezTo>
                  <a:cubicBezTo>
                    <a:pt x="361" y="231"/>
                    <a:pt x="361" y="235"/>
                    <a:pt x="364" y="234"/>
                  </a:cubicBezTo>
                  <a:cubicBezTo>
                    <a:pt x="367" y="233"/>
                    <a:pt x="369" y="229"/>
                    <a:pt x="371" y="229"/>
                  </a:cubicBezTo>
                  <a:cubicBezTo>
                    <a:pt x="374" y="230"/>
                    <a:pt x="378" y="230"/>
                    <a:pt x="379" y="226"/>
                  </a:cubicBezTo>
                  <a:cubicBezTo>
                    <a:pt x="379" y="222"/>
                    <a:pt x="374" y="218"/>
                    <a:pt x="374" y="218"/>
                  </a:cubicBezTo>
                  <a:cubicBezTo>
                    <a:pt x="374" y="218"/>
                    <a:pt x="381" y="213"/>
                    <a:pt x="375" y="208"/>
                  </a:cubicBezTo>
                  <a:cubicBezTo>
                    <a:pt x="369" y="204"/>
                    <a:pt x="357" y="202"/>
                    <a:pt x="357" y="201"/>
                  </a:cubicBezTo>
                  <a:cubicBezTo>
                    <a:pt x="357" y="200"/>
                    <a:pt x="356" y="190"/>
                    <a:pt x="356" y="190"/>
                  </a:cubicBezTo>
                  <a:cubicBezTo>
                    <a:pt x="352" y="177"/>
                    <a:pt x="352" y="177"/>
                    <a:pt x="352" y="177"/>
                  </a:cubicBezTo>
                  <a:cubicBezTo>
                    <a:pt x="349" y="175"/>
                    <a:pt x="349" y="175"/>
                    <a:pt x="349" y="175"/>
                  </a:cubicBezTo>
                  <a:cubicBezTo>
                    <a:pt x="354" y="170"/>
                    <a:pt x="354" y="170"/>
                    <a:pt x="354" y="170"/>
                  </a:cubicBezTo>
                  <a:cubicBezTo>
                    <a:pt x="355" y="163"/>
                    <a:pt x="355" y="163"/>
                    <a:pt x="355" y="163"/>
                  </a:cubicBezTo>
                  <a:cubicBezTo>
                    <a:pt x="355" y="163"/>
                    <a:pt x="362" y="165"/>
                    <a:pt x="363" y="164"/>
                  </a:cubicBezTo>
                  <a:cubicBezTo>
                    <a:pt x="363" y="164"/>
                    <a:pt x="371" y="159"/>
                    <a:pt x="369" y="158"/>
                  </a:cubicBezTo>
                  <a:cubicBezTo>
                    <a:pt x="368" y="157"/>
                    <a:pt x="355" y="142"/>
                    <a:pt x="356" y="140"/>
                  </a:cubicBezTo>
                  <a:cubicBezTo>
                    <a:pt x="357" y="138"/>
                    <a:pt x="362" y="140"/>
                    <a:pt x="361" y="137"/>
                  </a:cubicBezTo>
                  <a:cubicBezTo>
                    <a:pt x="361" y="134"/>
                    <a:pt x="356" y="126"/>
                    <a:pt x="362" y="126"/>
                  </a:cubicBezTo>
                  <a:cubicBezTo>
                    <a:pt x="368" y="125"/>
                    <a:pt x="376" y="123"/>
                    <a:pt x="376" y="118"/>
                  </a:cubicBezTo>
                  <a:cubicBezTo>
                    <a:pt x="376" y="113"/>
                    <a:pt x="380" y="113"/>
                    <a:pt x="380" y="110"/>
                  </a:cubicBezTo>
                  <a:cubicBezTo>
                    <a:pt x="380" y="106"/>
                    <a:pt x="378" y="103"/>
                    <a:pt x="381" y="101"/>
                  </a:cubicBezTo>
                  <a:cubicBezTo>
                    <a:pt x="384" y="100"/>
                    <a:pt x="384" y="97"/>
                    <a:pt x="383" y="95"/>
                  </a:cubicBezTo>
                  <a:cubicBezTo>
                    <a:pt x="382" y="93"/>
                    <a:pt x="379" y="88"/>
                    <a:pt x="379" y="86"/>
                  </a:cubicBezTo>
                  <a:cubicBezTo>
                    <a:pt x="379" y="84"/>
                    <a:pt x="387" y="74"/>
                    <a:pt x="387" y="74"/>
                  </a:cubicBezTo>
                  <a:cubicBezTo>
                    <a:pt x="387" y="73"/>
                    <a:pt x="387" y="65"/>
                    <a:pt x="388" y="65"/>
                  </a:cubicBezTo>
                  <a:cubicBezTo>
                    <a:pt x="389" y="64"/>
                    <a:pt x="395" y="63"/>
                    <a:pt x="395" y="62"/>
                  </a:cubicBezTo>
                  <a:cubicBezTo>
                    <a:pt x="395" y="62"/>
                    <a:pt x="395" y="58"/>
                    <a:pt x="394" y="54"/>
                  </a:cubicBezTo>
                  <a:cubicBezTo>
                    <a:pt x="393" y="53"/>
                    <a:pt x="388" y="51"/>
                    <a:pt x="386" y="50"/>
                  </a:cubicBezTo>
                  <a:cubicBezTo>
                    <a:pt x="384" y="48"/>
                    <a:pt x="384" y="44"/>
                    <a:pt x="382" y="41"/>
                  </a:cubicBezTo>
                  <a:cubicBezTo>
                    <a:pt x="380" y="38"/>
                    <a:pt x="375" y="42"/>
                    <a:pt x="375" y="42"/>
                  </a:cubicBezTo>
                  <a:cubicBezTo>
                    <a:pt x="375" y="42"/>
                    <a:pt x="375" y="41"/>
                    <a:pt x="375" y="39"/>
                  </a:cubicBezTo>
                  <a:cubicBezTo>
                    <a:pt x="375" y="36"/>
                    <a:pt x="372" y="34"/>
                    <a:pt x="371" y="34"/>
                  </a:cubicBezTo>
                  <a:cubicBezTo>
                    <a:pt x="371" y="33"/>
                    <a:pt x="371" y="25"/>
                    <a:pt x="371" y="25"/>
                  </a:cubicBezTo>
                  <a:cubicBezTo>
                    <a:pt x="362" y="24"/>
                    <a:pt x="362" y="24"/>
                    <a:pt x="362" y="24"/>
                  </a:cubicBezTo>
                  <a:cubicBezTo>
                    <a:pt x="362" y="24"/>
                    <a:pt x="362" y="33"/>
                    <a:pt x="362" y="33"/>
                  </a:cubicBezTo>
                  <a:cubicBezTo>
                    <a:pt x="362" y="34"/>
                    <a:pt x="361" y="33"/>
                    <a:pt x="359" y="34"/>
                  </a:cubicBezTo>
                  <a:cubicBezTo>
                    <a:pt x="357" y="35"/>
                    <a:pt x="355" y="39"/>
                    <a:pt x="355" y="39"/>
                  </a:cubicBezTo>
                  <a:cubicBezTo>
                    <a:pt x="352" y="36"/>
                    <a:pt x="352" y="36"/>
                    <a:pt x="352" y="36"/>
                  </a:cubicBezTo>
                  <a:cubicBezTo>
                    <a:pt x="352" y="36"/>
                    <a:pt x="350" y="30"/>
                    <a:pt x="350" y="30"/>
                  </a:cubicBezTo>
                  <a:cubicBezTo>
                    <a:pt x="349" y="30"/>
                    <a:pt x="344" y="29"/>
                    <a:pt x="338" y="28"/>
                  </a:cubicBezTo>
                  <a:cubicBezTo>
                    <a:pt x="333" y="26"/>
                    <a:pt x="330" y="20"/>
                    <a:pt x="326" y="19"/>
                  </a:cubicBezTo>
                  <a:cubicBezTo>
                    <a:pt x="323" y="18"/>
                    <a:pt x="322" y="19"/>
                    <a:pt x="319" y="20"/>
                  </a:cubicBezTo>
                  <a:cubicBezTo>
                    <a:pt x="316" y="22"/>
                    <a:pt x="309" y="18"/>
                    <a:pt x="309" y="18"/>
                  </a:cubicBezTo>
                  <a:cubicBezTo>
                    <a:pt x="309" y="18"/>
                    <a:pt x="305" y="14"/>
                    <a:pt x="302" y="11"/>
                  </a:cubicBezTo>
                  <a:cubicBezTo>
                    <a:pt x="300" y="9"/>
                    <a:pt x="289" y="10"/>
                    <a:pt x="285" y="10"/>
                  </a:cubicBezTo>
                  <a:cubicBezTo>
                    <a:pt x="285" y="11"/>
                    <a:pt x="285" y="12"/>
                    <a:pt x="285" y="13"/>
                  </a:cubicBezTo>
                  <a:cubicBezTo>
                    <a:pt x="283" y="13"/>
                    <a:pt x="278" y="13"/>
                    <a:pt x="276" y="13"/>
                  </a:cubicBezTo>
                  <a:cubicBezTo>
                    <a:pt x="273" y="12"/>
                    <a:pt x="273" y="16"/>
                    <a:pt x="272" y="18"/>
                  </a:cubicBezTo>
                  <a:cubicBezTo>
                    <a:pt x="270" y="20"/>
                    <a:pt x="270" y="18"/>
                    <a:pt x="266" y="14"/>
                  </a:cubicBezTo>
                  <a:cubicBezTo>
                    <a:pt x="262" y="11"/>
                    <a:pt x="266" y="18"/>
                    <a:pt x="265" y="23"/>
                  </a:cubicBezTo>
                  <a:cubicBezTo>
                    <a:pt x="263" y="27"/>
                    <a:pt x="243" y="30"/>
                    <a:pt x="241" y="30"/>
                  </a:cubicBezTo>
                  <a:cubicBezTo>
                    <a:pt x="239" y="30"/>
                    <a:pt x="235" y="30"/>
                    <a:pt x="232" y="31"/>
                  </a:cubicBezTo>
                  <a:cubicBezTo>
                    <a:pt x="229" y="32"/>
                    <a:pt x="220" y="31"/>
                    <a:pt x="220" y="31"/>
                  </a:cubicBezTo>
                  <a:cubicBezTo>
                    <a:pt x="220" y="31"/>
                    <a:pt x="215" y="29"/>
                    <a:pt x="213" y="24"/>
                  </a:cubicBezTo>
                  <a:cubicBezTo>
                    <a:pt x="210" y="18"/>
                    <a:pt x="217" y="19"/>
                    <a:pt x="217" y="19"/>
                  </a:cubicBezTo>
                  <a:cubicBezTo>
                    <a:pt x="217" y="18"/>
                    <a:pt x="222" y="8"/>
                    <a:pt x="222" y="7"/>
                  </a:cubicBezTo>
                  <a:cubicBezTo>
                    <a:pt x="223" y="6"/>
                    <a:pt x="211" y="3"/>
                    <a:pt x="211" y="3"/>
                  </a:cubicBezTo>
                  <a:cubicBezTo>
                    <a:pt x="210" y="2"/>
                    <a:pt x="211" y="1"/>
                    <a:pt x="210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6" y="1"/>
                    <a:pt x="199" y="3"/>
                    <a:pt x="197" y="3"/>
                  </a:cubicBezTo>
                  <a:cubicBezTo>
                    <a:pt x="194" y="3"/>
                    <a:pt x="195" y="6"/>
                    <a:pt x="194" y="7"/>
                  </a:cubicBezTo>
                  <a:cubicBezTo>
                    <a:pt x="192" y="9"/>
                    <a:pt x="191" y="8"/>
                    <a:pt x="187" y="8"/>
                  </a:cubicBezTo>
                  <a:cubicBezTo>
                    <a:pt x="184" y="8"/>
                    <a:pt x="186" y="10"/>
                    <a:pt x="185" y="10"/>
                  </a:cubicBezTo>
                  <a:cubicBezTo>
                    <a:pt x="185" y="11"/>
                    <a:pt x="175" y="11"/>
                    <a:pt x="174" y="11"/>
                  </a:cubicBezTo>
                  <a:cubicBezTo>
                    <a:pt x="173" y="11"/>
                    <a:pt x="166" y="3"/>
                    <a:pt x="166" y="3"/>
                  </a:cubicBezTo>
                  <a:cubicBezTo>
                    <a:pt x="165" y="2"/>
                    <a:pt x="163" y="8"/>
                    <a:pt x="163" y="9"/>
                  </a:cubicBezTo>
                  <a:cubicBezTo>
                    <a:pt x="162" y="10"/>
                    <a:pt x="150" y="16"/>
                    <a:pt x="150" y="17"/>
                  </a:cubicBezTo>
                  <a:cubicBezTo>
                    <a:pt x="151" y="18"/>
                    <a:pt x="156" y="20"/>
                    <a:pt x="157" y="24"/>
                  </a:cubicBezTo>
                  <a:cubicBezTo>
                    <a:pt x="159" y="29"/>
                    <a:pt x="154" y="34"/>
                    <a:pt x="153" y="35"/>
                  </a:cubicBezTo>
                  <a:cubicBezTo>
                    <a:pt x="151" y="37"/>
                    <a:pt x="154" y="36"/>
                    <a:pt x="155" y="39"/>
                  </a:cubicBezTo>
                  <a:cubicBezTo>
                    <a:pt x="157" y="42"/>
                    <a:pt x="144" y="47"/>
                    <a:pt x="143" y="48"/>
                  </a:cubicBezTo>
                  <a:cubicBezTo>
                    <a:pt x="142" y="50"/>
                    <a:pt x="144" y="52"/>
                    <a:pt x="144" y="54"/>
                  </a:cubicBezTo>
                  <a:cubicBezTo>
                    <a:pt x="144" y="57"/>
                    <a:pt x="140" y="59"/>
                    <a:pt x="139" y="61"/>
                  </a:cubicBezTo>
                  <a:cubicBezTo>
                    <a:pt x="139" y="64"/>
                    <a:pt x="141" y="68"/>
                    <a:pt x="144" y="70"/>
                  </a:cubicBezTo>
                  <a:cubicBezTo>
                    <a:pt x="146" y="72"/>
                    <a:pt x="120" y="80"/>
                    <a:pt x="118" y="83"/>
                  </a:cubicBezTo>
                  <a:cubicBezTo>
                    <a:pt x="117" y="86"/>
                    <a:pt x="120" y="92"/>
                    <a:pt x="119" y="97"/>
                  </a:cubicBezTo>
                  <a:cubicBezTo>
                    <a:pt x="118" y="103"/>
                    <a:pt x="105" y="94"/>
                    <a:pt x="105" y="94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0" y="101"/>
                    <a:pt x="108" y="109"/>
                    <a:pt x="109" y="110"/>
                  </a:cubicBezTo>
                  <a:cubicBezTo>
                    <a:pt x="109" y="111"/>
                    <a:pt x="107" y="114"/>
                    <a:pt x="102" y="115"/>
                  </a:cubicBezTo>
                  <a:cubicBezTo>
                    <a:pt x="97" y="116"/>
                    <a:pt x="102" y="120"/>
                    <a:pt x="102" y="120"/>
                  </a:cubicBezTo>
                  <a:cubicBezTo>
                    <a:pt x="102" y="121"/>
                    <a:pt x="96" y="119"/>
                    <a:pt x="95" y="120"/>
                  </a:cubicBezTo>
                  <a:cubicBezTo>
                    <a:pt x="94" y="120"/>
                    <a:pt x="91" y="130"/>
                    <a:pt x="91" y="132"/>
                  </a:cubicBezTo>
                  <a:cubicBezTo>
                    <a:pt x="91" y="134"/>
                    <a:pt x="96" y="136"/>
                    <a:pt x="99" y="140"/>
                  </a:cubicBezTo>
                  <a:cubicBezTo>
                    <a:pt x="102" y="143"/>
                    <a:pt x="98" y="143"/>
                    <a:pt x="94" y="146"/>
                  </a:cubicBezTo>
                  <a:cubicBezTo>
                    <a:pt x="91" y="148"/>
                    <a:pt x="83" y="142"/>
                    <a:pt x="83" y="142"/>
                  </a:cubicBezTo>
                  <a:cubicBezTo>
                    <a:pt x="83" y="142"/>
                    <a:pt x="77" y="151"/>
                    <a:pt x="77" y="152"/>
                  </a:cubicBezTo>
                  <a:cubicBezTo>
                    <a:pt x="76" y="152"/>
                    <a:pt x="83" y="156"/>
                    <a:pt x="85" y="159"/>
                  </a:cubicBezTo>
                  <a:cubicBezTo>
                    <a:pt x="86" y="162"/>
                    <a:pt x="82" y="161"/>
                    <a:pt x="80" y="161"/>
                  </a:cubicBezTo>
                  <a:cubicBezTo>
                    <a:pt x="78" y="162"/>
                    <a:pt x="80" y="164"/>
                    <a:pt x="79" y="168"/>
                  </a:cubicBezTo>
                  <a:cubicBezTo>
                    <a:pt x="79" y="173"/>
                    <a:pt x="75" y="168"/>
                    <a:pt x="73" y="170"/>
                  </a:cubicBezTo>
                  <a:cubicBezTo>
                    <a:pt x="70" y="172"/>
                    <a:pt x="69" y="177"/>
                    <a:pt x="69" y="177"/>
                  </a:cubicBezTo>
                  <a:cubicBezTo>
                    <a:pt x="69" y="177"/>
                    <a:pt x="76" y="180"/>
                    <a:pt x="77" y="181"/>
                  </a:cubicBezTo>
                  <a:cubicBezTo>
                    <a:pt x="78" y="183"/>
                    <a:pt x="73" y="185"/>
                    <a:pt x="71" y="185"/>
                  </a:cubicBezTo>
                  <a:cubicBezTo>
                    <a:pt x="70" y="186"/>
                    <a:pt x="70" y="191"/>
                    <a:pt x="70" y="194"/>
                  </a:cubicBezTo>
                  <a:cubicBezTo>
                    <a:pt x="69" y="198"/>
                    <a:pt x="72" y="198"/>
                    <a:pt x="73" y="200"/>
                  </a:cubicBezTo>
                  <a:cubicBezTo>
                    <a:pt x="74" y="203"/>
                    <a:pt x="70" y="206"/>
                    <a:pt x="70" y="206"/>
                  </a:cubicBezTo>
                  <a:cubicBezTo>
                    <a:pt x="70" y="206"/>
                    <a:pt x="56" y="205"/>
                    <a:pt x="56" y="205"/>
                  </a:cubicBezTo>
                  <a:cubicBezTo>
                    <a:pt x="57" y="204"/>
                    <a:pt x="51" y="200"/>
                    <a:pt x="46" y="200"/>
                  </a:cubicBezTo>
                  <a:cubicBezTo>
                    <a:pt x="41" y="200"/>
                    <a:pt x="42" y="209"/>
                    <a:pt x="41" y="210"/>
                  </a:cubicBezTo>
                  <a:cubicBezTo>
                    <a:pt x="41" y="210"/>
                    <a:pt x="33" y="221"/>
                    <a:pt x="33" y="221"/>
                  </a:cubicBezTo>
                  <a:cubicBezTo>
                    <a:pt x="33" y="221"/>
                    <a:pt x="33" y="235"/>
                    <a:pt x="33" y="236"/>
                  </a:cubicBezTo>
                  <a:cubicBezTo>
                    <a:pt x="33" y="237"/>
                    <a:pt x="28" y="238"/>
                    <a:pt x="27" y="240"/>
                  </a:cubicBezTo>
                  <a:cubicBezTo>
                    <a:pt x="25" y="242"/>
                    <a:pt x="31" y="245"/>
                    <a:pt x="31" y="245"/>
                  </a:cubicBezTo>
                  <a:cubicBezTo>
                    <a:pt x="31" y="245"/>
                    <a:pt x="26" y="250"/>
                    <a:pt x="26" y="251"/>
                  </a:cubicBezTo>
                  <a:cubicBezTo>
                    <a:pt x="25" y="252"/>
                    <a:pt x="22" y="247"/>
                    <a:pt x="21" y="246"/>
                  </a:cubicBezTo>
                  <a:cubicBezTo>
                    <a:pt x="19" y="245"/>
                    <a:pt x="17" y="249"/>
                    <a:pt x="16" y="250"/>
                  </a:cubicBezTo>
                  <a:cubicBezTo>
                    <a:pt x="16" y="251"/>
                    <a:pt x="14" y="244"/>
                    <a:pt x="9" y="244"/>
                  </a:cubicBezTo>
                  <a:cubicBezTo>
                    <a:pt x="5" y="244"/>
                    <a:pt x="8" y="252"/>
                    <a:pt x="8" y="254"/>
                  </a:cubicBezTo>
                  <a:cubicBezTo>
                    <a:pt x="8" y="255"/>
                    <a:pt x="6" y="255"/>
                    <a:pt x="3" y="256"/>
                  </a:cubicBezTo>
                  <a:cubicBezTo>
                    <a:pt x="1" y="257"/>
                    <a:pt x="1" y="259"/>
                    <a:pt x="0" y="261"/>
                  </a:cubicBezTo>
                  <a:cubicBezTo>
                    <a:pt x="1" y="261"/>
                    <a:pt x="2" y="261"/>
                    <a:pt x="2" y="261"/>
                  </a:cubicBezTo>
                  <a:cubicBezTo>
                    <a:pt x="5" y="264"/>
                    <a:pt x="28" y="283"/>
                    <a:pt x="30" y="283"/>
                  </a:cubicBezTo>
                  <a:cubicBezTo>
                    <a:pt x="32" y="283"/>
                    <a:pt x="37" y="281"/>
                    <a:pt x="37" y="281"/>
                  </a:cubicBezTo>
                  <a:cubicBezTo>
                    <a:pt x="37" y="281"/>
                    <a:pt x="41" y="291"/>
                    <a:pt x="47" y="291"/>
                  </a:cubicBezTo>
                  <a:cubicBezTo>
                    <a:pt x="54" y="291"/>
                    <a:pt x="55" y="288"/>
                    <a:pt x="58" y="291"/>
                  </a:cubicBezTo>
                  <a:cubicBezTo>
                    <a:pt x="60" y="294"/>
                    <a:pt x="71" y="315"/>
                    <a:pt x="76" y="315"/>
                  </a:cubicBezTo>
                  <a:cubicBezTo>
                    <a:pt x="81" y="315"/>
                    <a:pt x="95" y="315"/>
                    <a:pt x="94" y="317"/>
                  </a:cubicBezTo>
                  <a:cubicBezTo>
                    <a:pt x="93" y="319"/>
                    <a:pt x="91" y="332"/>
                    <a:pt x="91" y="332"/>
                  </a:cubicBezTo>
                  <a:cubicBezTo>
                    <a:pt x="91" y="333"/>
                    <a:pt x="99" y="339"/>
                    <a:pt x="100" y="337"/>
                  </a:cubicBezTo>
                  <a:cubicBezTo>
                    <a:pt x="101" y="336"/>
                    <a:pt x="98" y="320"/>
                    <a:pt x="105" y="323"/>
                  </a:cubicBezTo>
                  <a:cubicBezTo>
                    <a:pt x="112" y="326"/>
                    <a:pt x="115" y="325"/>
                    <a:pt x="114" y="330"/>
                  </a:cubicBezTo>
                  <a:cubicBezTo>
                    <a:pt x="113" y="334"/>
                    <a:pt x="110" y="340"/>
                    <a:pt x="111" y="340"/>
                  </a:cubicBezTo>
                  <a:cubicBezTo>
                    <a:pt x="112" y="340"/>
                    <a:pt x="117" y="342"/>
                    <a:pt x="119" y="340"/>
                  </a:cubicBezTo>
                  <a:cubicBezTo>
                    <a:pt x="120" y="339"/>
                    <a:pt x="113" y="333"/>
                    <a:pt x="121" y="333"/>
                  </a:cubicBezTo>
                  <a:cubicBezTo>
                    <a:pt x="130" y="334"/>
                    <a:pt x="135" y="341"/>
                    <a:pt x="138" y="339"/>
                  </a:cubicBezTo>
                  <a:cubicBezTo>
                    <a:pt x="142" y="337"/>
                    <a:pt x="143" y="331"/>
                    <a:pt x="144" y="332"/>
                  </a:cubicBezTo>
                  <a:cubicBezTo>
                    <a:pt x="145" y="332"/>
                    <a:pt x="153" y="337"/>
                    <a:pt x="154" y="337"/>
                  </a:cubicBezTo>
                  <a:cubicBezTo>
                    <a:pt x="155" y="336"/>
                    <a:pt x="159" y="333"/>
                    <a:pt x="166" y="327"/>
                  </a:cubicBezTo>
                  <a:cubicBezTo>
                    <a:pt x="174" y="321"/>
                    <a:pt x="173" y="318"/>
                    <a:pt x="176" y="319"/>
                  </a:cubicBezTo>
                  <a:cubicBezTo>
                    <a:pt x="179" y="321"/>
                    <a:pt x="186" y="325"/>
                    <a:pt x="185" y="329"/>
                  </a:cubicBezTo>
                  <a:cubicBezTo>
                    <a:pt x="184" y="332"/>
                    <a:pt x="180" y="334"/>
                    <a:pt x="180" y="334"/>
                  </a:cubicBezTo>
                  <a:cubicBezTo>
                    <a:pt x="180" y="334"/>
                    <a:pt x="183" y="341"/>
                    <a:pt x="183" y="341"/>
                  </a:cubicBezTo>
                  <a:cubicBezTo>
                    <a:pt x="183" y="342"/>
                    <a:pt x="182" y="346"/>
                    <a:pt x="182" y="346"/>
                  </a:cubicBezTo>
                  <a:cubicBezTo>
                    <a:pt x="182" y="346"/>
                    <a:pt x="182" y="357"/>
                    <a:pt x="182" y="357"/>
                  </a:cubicBezTo>
                  <a:cubicBezTo>
                    <a:pt x="181" y="358"/>
                    <a:pt x="180" y="366"/>
                    <a:pt x="171" y="368"/>
                  </a:cubicBezTo>
                  <a:cubicBezTo>
                    <a:pt x="162" y="370"/>
                    <a:pt x="148" y="365"/>
                    <a:pt x="146" y="371"/>
                  </a:cubicBezTo>
                  <a:cubicBezTo>
                    <a:pt x="143" y="377"/>
                    <a:pt x="158" y="393"/>
                    <a:pt x="158" y="393"/>
                  </a:cubicBezTo>
                  <a:cubicBezTo>
                    <a:pt x="169" y="393"/>
                    <a:pt x="169" y="393"/>
                    <a:pt x="169" y="393"/>
                  </a:cubicBezTo>
                  <a:cubicBezTo>
                    <a:pt x="169" y="393"/>
                    <a:pt x="181" y="400"/>
                    <a:pt x="181" y="400"/>
                  </a:cubicBezTo>
                  <a:cubicBezTo>
                    <a:pt x="181" y="401"/>
                    <a:pt x="179" y="407"/>
                    <a:pt x="182" y="414"/>
                  </a:cubicBezTo>
                  <a:cubicBezTo>
                    <a:pt x="185" y="420"/>
                    <a:pt x="193" y="420"/>
                    <a:pt x="195" y="426"/>
                  </a:cubicBezTo>
                  <a:cubicBezTo>
                    <a:pt x="198" y="432"/>
                    <a:pt x="192" y="433"/>
                    <a:pt x="198" y="436"/>
                  </a:cubicBezTo>
                  <a:cubicBezTo>
                    <a:pt x="204" y="438"/>
                    <a:pt x="206" y="446"/>
                    <a:pt x="216" y="442"/>
                  </a:cubicBezTo>
                  <a:cubicBezTo>
                    <a:pt x="225" y="438"/>
                    <a:pt x="225" y="426"/>
                    <a:pt x="231" y="428"/>
                  </a:cubicBezTo>
                  <a:cubicBezTo>
                    <a:pt x="238" y="430"/>
                    <a:pt x="241" y="436"/>
                    <a:pt x="244" y="433"/>
                  </a:cubicBezTo>
                  <a:cubicBezTo>
                    <a:pt x="248" y="430"/>
                    <a:pt x="249" y="424"/>
                    <a:pt x="249" y="423"/>
                  </a:cubicBezTo>
                  <a:cubicBezTo>
                    <a:pt x="248" y="423"/>
                    <a:pt x="238" y="419"/>
                    <a:pt x="239" y="419"/>
                  </a:cubicBezTo>
                  <a:cubicBezTo>
                    <a:pt x="239" y="418"/>
                    <a:pt x="233" y="411"/>
                    <a:pt x="244" y="411"/>
                  </a:cubicBezTo>
                  <a:cubicBezTo>
                    <a:pt x="245" y="411"/>
                    <a:pt x="246" y="411"/>
                    <a:pt x="246" y="411"/>
                  </a:cubicBezTo>
                  <a:cubicBezTo>
                    <a:pt x="249" y="407"/>
                    <a:pt x="256" y="397"/>
                    <a:pt x="256" y="396"/>
                  </a:cubicBezTo>
                  <a:cubicBezTo>
                    <a:pt x="256" y="396"/>
                    <a:pt x="250" y="387"/>
                    <a:pt x="251" y="387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5" name="Freeform 471"/>
            <p:cNvSpPr>
              <a:spLocks/>
            </p:cNvSpPr>
            <p:nvPr/>
          </p:nvSpPr>
          <p:spPr bwMode="auto">
            <a:xfrm>
              <a:off x="3944" y="2541"/>
              <a:ext cx="494" cy="725"/>
            </a:xfrm>
            <a:custGeom>
              <a:avLst/>
              <a:gdLst/>
              <a:ahLst/>
              <a:cxnLst>
                <a:cxn ang="0">
                  <a:pos x="324" y="495"/>
                </a:cxn>
                <a:cxn ang="0">
                  <a:pos x="282" y="465"/>
                </a:cxn>
                <a:cxn ang="0">
                  <a:pos x="258" y="420"/>
                </a:cxn>
                <a:cxn ang="0">
                  <a:pos x="248" y="384"/>
                </a:cxn>
                <a:cxn ang="0">
                  <a:pos x="273" y="356"/>
                </a:cxn>
                <a:cxn ang="0">
                  <a:pos x="309" y="315"/>
                </a:cxn>
                <a:cxn ang="0">
                  <a:pos x="311" y="287"/>
                </a:cxn>
                <a:cxn ang="0">
                  <a:pos x="324" y="272"/>
                </a:cxn>
                <a:cxn ang="0">
                  <a:pos x="320" y="259"/>
                </a:cxn>
                <a:cxn ang="0">
                  <a:pos x="364" y="246"/>
                </a:cxn>
                <a:cxn ang="0">
                  <a:pos x="400" y="243"/>
                </a:cxn>
                <a:cxn ang="0">
                  <a:pos x="424" y="235"/>
                </a:cxn>
                <a:cxn ang="0">
                  <a:pos x="403" y="211"/>
                </a:cxn>
                <a:cxn ang="0">
                  <a:pos x="401" y="187"/>
                </a:cxn>
                <a:cxn ang="0">
                  <a:pos x="415" y="169"/>
                </a:cxn>
                <a:cxn ang="0">
                  <a:pos x="408" y="156"/>
                </a:cxn>
                <a:cxn ang="0">
                  <a:pos x="385" y="149"/>
                </a:cxn>
                <a:cxn ang="0">
                  <a:pos x="368" y="130"/>
                </a:cxn>
                <a:cxn ang="0">
                  <a:pos x="386" y="117"/>
                </a:cxn>
                <a:cxn ang="0">
                  <a:pos x="392" y="102"/>
                </a:cxn>
                <a:cxn ang="0">
                  <a:pos x="374" y="95"/>
                </a:cxn>
                <a:cxn ang="0">
                  <a:pos x="334" y="81"/>
                </a:cxn>
                <a:cxn ang="0">
                  <a:pos x="309" y="58"/>
                </a:cxn>
                <a:cxn ang="0">
                  <a:pos x="293" y="43"/>
                </a:cxn>
                <a:cxn ang="0">
                  <a:pos x="273" y="23"/>
                </a:cxn>
                <a:cxn ang="0">
                  <a:pos x="246" y="32"/>
                </a:cxn>
                <a:cxn ang="0">
                  <a:pos x="225" y="26"/>
                </a:cxn>
                <a:cxn ang="0">
                  <a:pos x="197" y="3"/>
                </a:cxn>
                <a:cxn ang="0">
                  <a:pos x="167" y="12"/>
                </a:cxn>
                <a:cxn ang="0">
                  <a:pos x="149" y="30"/>
                </a:cxn>
                <a:cxn ang="0">
                  <a:pos x="137" y="63"/>
                </a:cxn>
                <a:cxn ang="0">
                  <a:pos x="116" y="94"/>
                </a:cxn>
                <a:cxn ang="0">
                  <a:pos x="117" y="132"/>
                </a:cxn>
                <a:cxn ang="0">
                  <a:pos x="106" y="145"/>
                </a:cxn>
                <a:cxn ang="0">
                  <a:pos x="128" y="186"/>
                </a:cxn>
                <a:cxn ang="0">
                  <a:pos x="108" y="198"/>
                </a:cxn>
                <a:cxn ang="0">
                  <a:pos x="93" y="215"/>
                </a:cxn>
                <a:cxn ang="0">
                  <a:pos x="81" y="224"/>
                </a:cxn>
                <a:cxn ang="0">
                  <a:pos x="74" y="279"/>
                </a:cxn>
                <a:cxn ang="0">
                  <a:pos x="78" y="317"/>
                </a:cxn>
                <a:cxn ang="0">
                  <a:pos x="47" y="329"/>
                </a:cxn>
                <a:cxn ang="0">
                  <a:pos x="29" y="339"/>
                </a:cxn>
                <a:cxn ang="0">
                  <a:pos x="11" y="341"/>
                </a:cxn>
                <a:cxn ang="0">
                  <a:pos x="10" y="364"/>
                </a:cxn>
                <a:cxn ang="0">
                  <a:pos x="35" y="401"/>
                </a:cxn>
                <a:cxn ang="0">
                  <a:pos x="55" y="425"/>
                </a:cxn>
                <a:cxn ang="0">
                  <a:pos x="93" y="427"/>
                </a:cxn>
                <a:cxn ang="0">
                  <a:pos x="117" y="443"/>
                </a:cxn>
                <a:cxn ang="0">
                  <a:pos x="133" y="503"/>
                </a:cxn>
                <a:cxn ang="0">
                  <a:pos x="171" y="520"/>
                </a:cxn>
                <a:cxn ang="0">
                  <a:pos x="180" y="573"/>
                </a:cxn>
                <a:cxn ang="0">
                  <a:pos x="208" y="612"/>
                </a:cxn>
                <a:cxn ang="0">
                  <a:pos x="250" y="614"/>
                </a:cxn>
                <a:cxn ang="0">
                  <a:pos x="280" y="572"/>
                </a:cxn>
                <a:cxn ang="0">
                  <a:pos x="324" y="537"/>
                </a:cxn>
              </a:cxnLst>
              <a:rect l="0" t="0" r="r" b="b"/>
              <a:pathLst>
                <a:path w="424" h="622">
                  <a:moveTo>
                    <a:pt x="327" y="525"/>
                  </a:moveTo>
                  <a:cubicBezTo>
                    <a:pt x="327" y="525"/>
                    <a:pt x="315" y="526"/>
                    <a:pt x="310" y="520"/>
                  </a:cubicBezTo>
                  <a:cubicBezTo>
                    <a:pt x="305" y="514"/>
                    <a:pt x="321" y="508"/>
                    <a:pt x="322" y="507"/>
                  </a:cubicBezTo>
                  <a:cubicBezTo>
                    <a:pt x="322" y="507"/>
                    <a:pt x="326" y="501"/>
                    <a:pt x="324" y="495"/>
                  </a:cubicBezTo>
                  <a:cubicBezTo>
                    <a:pt x="322" y="488"/>
                    <a:pt x="290" y="489"/>
                    <a:pt x="290" y="489"/>
                  </a:cubicBezTo>
                  <a:cubicBezTo>
                    <a:pt x="290" y="489"/>
                    <a:pt x="281" y="481"/>
                    <a:pt x="279" y="479"/>
                  </a:cubicBezTo>
                  <a:cubicBezTo>
                    <a:pt x="277" y="477"/>
                    <a:pt x="282" y="473"/>
                    <a:pt x="282" y="473"/>
                  </a:cubicBezTo>
                  <a:cubicBezTo>
                    <a:pt x="282" y="472"/>
                    <a:pt x="282" y="466"/>
                    <a:pt x="282" y="465"/>
                  </a:cubicBezTo>
                  <a:cubicBezTo>
                    <a:pt x="282" y="464"/>
                    <a:pt x="262" y="465"/>
                    <a:pt x="257" y="462"/>
                  </a:cubicBezTo>
                  <a:cubicBezTo>
                    <a:pt x="253" y="459"/>
                    <a:pt x="258" y="449"/>
                    <a:pt x="258" y="449"/>
                  </a:cubicBezTo>
                  <a:cubicBezTo>
                    <a:pt x="258" y="449"/>
                    <a:pt x="257" y="434"/>
                    <a:pt x="256" y="434"/>
                  </a:cubicBezTo>
                  <a:cubicBezTo>
                    <a:pt x="255" y="434"/>
                    <a:pt x="259" y="424"/>
                    <a:pt x="258" y="420"/>
                  </a:cubicBezTo>
                  <a:cubicBezTo>
                    <a:pt x="256" y="415"/>
                    <a:pt x="248" y="424"/>
                    <a:pt x="241" y="424"/>
                  </a:cubicBezTo>
                  <a:cubicBezTo>
                    <a:pt x="234" y="424"/>
                    <a:pt x="239" y="416"/>
                    <a:pt x="239" y="416"/>
                  </a:cubicBezTo>
                  <a:cubicBezTo>
                    <a:pt x="239" y="415"/>
                    <a:pt x="239" y="406"/>
                    <a:pt x="240" y="400"/>
                  </a:cubicBezTo>
                  <a:cubicBezTo>
                    <a:pt x="241" y="394"/>
                    <a:pt x="246" y="386"/>
                    <a:pt x="248" y="384"/>
                  </a:cubicBezTo>
                  <a:cubicBezTo>
                    <a:pt x="250" y="382"/>
                    <a:pt x="259" y="380"/>
                    <a:pt x="259" y="380"/>
                  </a:cubicBezTo>
                  <a:cubicBezTo>
                    <a:pt x="259" y="379"/>
                    <a:pt x="259" y="375"/>
                    <a:pt x="259" y="372"/>
                  </a:cubicBezTo>
                  <a:cubicBezTo>
                    <a:pt x="260" y="369"/>
                    <a:pt x="268" y="358"/>
                    <a:pt x="269" y="358"/>
                  </a:cubicBezTo>
                  <a:cubicBezTo>
                    <a:pt x="269" y="358"/>
                    <a:pt x="273" y="356"/>
                    <a:pt x="273" y="356"/>
                  </a:cubicBezTo>
                  <a:cubicBezTo>
                    <a:pt x="273" y="355"/>
                    <a:pt x="274" y="347"/>
                    <a:pt x="274" y="347"/>
                  </a:cubicBezTo>
                  <a:cubicBezTo>
                    <a:pt x="274" y="346"/>
                    <a:pt x="288" y="347"/>
                    <a:pt x="292" y="345"/>
                  </a:cubicBezTo>
                  <a:cubicBezTo>
                    <a:pt x="296" y="343"/>
                    <a:pt x="298" y="323"/>
                    <a:pt x="299" y="322"/>
                  </a:cubicBezTo>
                  <a:cubicBezTo>
                    <a:pt x="299" y="321"/>
                    <a:pt x="309" y="315"/>
                    <a:pt x="309" y="315"/>
                  </a:cubicBezTo>
                  <a:cubicBezTo>
                    <a:pt x="309" y="315"/>
                    <a:pt x="289" y="302"/>
                    <a:pt x="290" y="301"/>
                  </a:cubicBezTo>
                  <a:cubicBezTo>
                    <a:pt x="290" y="300"/>
                    <a:pt x="301" y="298"/>
                    <a:pt x="302" y="298"/>
                  </a:cubicBezTo>
                  <a:cubicBezTo>
                    <a:pt x="303" y="298"/>
                    <a:pt x="302" y="293"/>
                    <a:pt x="302" y="293"/>
                  </a:cubicBezTo>
                  <a:cubicBezTo>
                    <a:pt x="302" y="293"/>
                    <a:pt x="308" y="291"/>
                    <a:pt x="311" y="287"/>
                  </a:cubicBezTo>
                  <a:cubicBezTo>
                    <a:pt x="314" y="283"/>
                    <a:pt x="306" y="280"/>
                    <a:pt x="306" y="280"/>
                  </a:cubicBezTo>
                  <a:cubicBezTo>
                    <a:pt x="306" y="280"/>
                    <a:pt x="307" y="278"/>
                    <a:pt x="309" y="276"/>
                  </a:cubicBezTo>
                  <a:cubicBezTo>
                    <a:pt x="312" y="273"/>
                    <a:pt x="318" y="280"/>
                    <a:pt x="318" y="280"/>
                  </a:cubicBezTo>
                  <a:cubicBezTo>
                    <a:pt x="318" y="280"/>
                    <a:pt x="325" y="275"/>
                    <a:pt x="324" y="272"/>
                  </a:cubicBezTo>
                  <a:cubicBezTo>
                    <a:pt x="324" y="270"/>
                    <a:pt x="316" y="268"/>
                    <a:pt x="315" y="264"/>
                  </a:cubicBezTo>
                  <a:cubicBezTo>
                    <a:pt x="314" y="260"/>
                    <a:pt x="324" y="266"/>
                    <a:pt x="324" y="266"/>
                  </a:cubicBezTo>
                  <a:cubicBezTo>
                    <a:pt x="324" y="266"/>
                    <a:pt x="326" y="265"/>
                    <a:pt x="326" y="265"/>
                  </a:cubicBezTo>
                  <a:cubicBezTo>
                    <a:pt x="326" y="265"/>
                    <a:pt x="321" y="259"/>
                    <a:pt x="320" y="259"/>
                  </a:cubicBezTo>
                  <a:cubicBezTo>
                    <a:pt x="320" y="259"/>
                    <a:pt x="325" y="252"/>
                    <a:pt x="331" y="249"/>
                  </a:cubicBezTo>
                  <a:cubicBezTo>
                    <a:pt x="337" y="247"/>
                    <a:pt x="338" y="254"/>
                    <a:pt x="338" y="254"/>
                  </a:cubicBezTo>
                  <a:cubicBezTo>
                    <a:pt x="338" y="254"/>
                    <a:pt x="355" y="254"/>
                    <a:pt x="359" y="254"/>
                  </a:cubicBezTo>
                  <a:cubicBezTo>
                    <a:pt x="362" y="254"/>
                    <a:pt x="360" y="247"/>
                    <a:pt x="364" y="246"/>
                  </a:cubicBezTo>
                  <a:cubicBezTo>
                    <a:pt x="368" y="245"/>
                    <a:pt x="373" y="248"/>
                    <a:pt x="377" y="248"/>
                  </a:cubicBezTo>
                  <a:cubicBezTo>
                    <a:pt x="381" y="247"/>
                    <a:pt x="385" y="242"/>
                    <a:pt x="387" y="242"/>
                  </a:cubicBezTo>
                  <a:cubicBezTo>
                    <a:pt x="388" y="242"/>
                    <a:pt x="390" y="246"/>
                    <a:pt x="394" y="247"/>
                  </a:cubicBezTo>
                  <a:cubicBezTo>
                    <a:pt x="397" y="247"/>
                    <a:pt x="397" y="245"/>
                    <a:pt x="400" y="243"/>
                  </a:cubicBezTo>
                  <a:cubicBezTo>
                    <a:pt x="402" y="242"/>
                    <a:pt x="407" y="244"/>
                    <a:pt x="410" y="243"/>
                  </a:cubicBezTo>
                  <a:cubicBezTo>
                    <a:pt x="413" y="242"/>
                    <a:pt x="405" y="237"/>
                    <a:pt x="405" y="237"/>
                  </a:cubicBezTo>
                  <a:cubicBezTo>
                    <a:pt x="405" y="236"/>
                    <a:pt x="415" y="234"/>
                    <a:pt x="415" y="234"/>
                  </a:cubicBezTo>
                  <a:cubicBezTo>
                    <a:pt x="415" y="233"/>
                    <a:pt x="423" y="235"/>
                    <a:pt x="424" y="235"/>
                  </a:cubicBezTo>
                  <a:cubicBezTo>
                    <a:pt x="424" y="234"/>
                    <a:pt x="423" y="233"/>
                    <a:pt x="417" y="229"/>
                  </a:cubicBezTo>
                  <a:cubicBezTo>
                    <a:pt x="411" y="225"/>
                    <a:pt x="415" y="220"/>
                    <a:pt x="415" y="219"/>
                  </a:cubicBezTo>
                  <a:cubicBezTo>
                    <a:pt x="414" y="219"/>
                    <a:pt x="412" y="219"/>
                    <a:pt x="409" y="219"/>
                  </a:cubicBezTo>
                  <a:cubicBezTo>
                    <a:pt x="406" y="219"/>
                    <a:pt x="405" y="215"/>
                    <a:pt x="403" y="211"/>
                  </a:cubicBezTo>
                  <a:cubicBezTo>
                    <a:pt x="401" y="207"/>
                    <a:pt x="399" y="212"/>
                    <a:pt x="396" y="212"/>
                  </a:cubicBezTo>
                  <a:cubicBezTo>
                    <a:pt x="392" y="212"/>
                    <a:pt x="389" y="205"/>
                    <a:pt x="389" y="205"/>
                  </a:cubicBezTo>
                  <a:cubicBezTo>
                    <a:pt x="399" y="196"/>
                    <a:pt x="399" y="196"/>
                    <a:pt x="399" y="196"/>
                  </a:cubicBezTo>
                  <a:cubicBezTo>
                    <a:pt x="399" y="196"/>
                    <a:pt x="401" y="187"/>
                    <a:pt x="401" y="187"/>
                  </a:cubicBezTo>
                  <a:cubicBezTo>
                    <a:pt x="401" y="187"/>
                    <a:pt x="409" y="187"/>
                    <a:pt x="410" y="187"/>
                  </a:cubicBezTo>
                  <a:cubicBezTo>
                    <a:pt x="411" y="187"/>
                    <a:pt x="410" y="183"/>
                    <a:pt x="411" y="181"/>
                  </a:cubicBezTo>
                  <a:cubicBezTo>
                    <a:pt x="412" y="179"/>
                    <a:pt x="413" y="179"/>
                    <a:pt x="415" y="176"/>
                  </a:cubicBezTo>
                  <a:cubicBezTo>
                    <a:pt x="417" y="173"/>
                    <a:pt x="415" y="169"/>
                    <a:pt x="415" y="169"/>
                  </a:cubicBezTo>
                  <a:cubicBezTo>
                    <a:pt x="414" y="168"/>
                    <a:pt x="410" y="173"/>
                    <a:pt x="410" y="174"/>
                  </a:cubicBezTo>
                  <a:cubicBezTo>
                    <a:pt x="409" y="174"/>
                    <a:pt x="408" y="171"/>
                    <a:pt x="408" y="170"/>
                  </a:cubicBezTo>
                  <a:cubicBezTo>
                    <a:pt x="407" y="170"/>
                    <a:pt x="399" y="169"/>
                    <a:pt x="398" y="163"/>
                  </a:cubicBezTo>
                  <a:cubicBezTo>
                    <a:pt x="398" y="158"/>
                    <a:pt x="406" y="159"/>
                    <a:pt x="408" y="156"/>
                  </a:cubicBezTo>
                  <a:cubicBezTo>
                    <a:pt x="410" y="153"/>
                    <a:pt x="401" y="156"/>
                    <a:pt x="401" y="156"/>
                  </a:cubicBezTo>
                  <a:cubicBezTo>
                    <a:pt x="400" y="156"/>
                    <a:pt x="399" y="154"/>
                    <a:pt x="398" y="153"/>
                  </a:cubicBezTo>
                  <a:cubicBezTo>
                    <a:pt x="397" y="153"/>
                    <a:pt x="394" y="154"/>
                    <a:pt x="392" y="154"/>
                  </a:cubicBezTo>
                  <a:cubicBezTo>
                    <a:pt x="390" y="154"/>
                    <a:pt x="387" y="149"/>
                    <a:pt x="385" y="149"/>
                  </a:cubicBezTo>
                  <a:cubicBezTo>
                    <a:pt x="383" y="148"/>
                    <a:pt x="373" y="151"/>
                    <a:pt x="371" y="147"/>
                  </a:cubicBezTo>
                  <a:cubicBezTo>
                    <a:pt x="370" y="144"/>
                    <a:pt x="374" y="143"/>
                    <a:pt x="375" y="140"/>
                  </a:cubicBezTo>
                  <a:cubicBezTo>
                    <a:pt x="376" y="138"/>
                    <a:pt x="368" y="135"/>
                    <a:pt x="368" y="135"/>
                  </a:cubicBezTo>
                  <a:cubicBezTo>
                    <a:pt x="367" y="135"/>
                    <a:pt x="368" y="132"/>
                    <a:pt x="368" y="130"/>
                  </a:cubicBezTo>
                  <a:cubicBezTo>
                    <a:pt x="367" y="128"/>
                    <a:pt x="376" y="134"/>
                    <a:pt x="376" y="134"/>
                  </a:cubicBezTo>
                  <a:cubicBezTo>
                    <a:pt x="386" y="125"/>
                    <a:pt x="386" y="125"/>
                    <a:pt x="386" y="125"/>
                  </a:cubicBezTo>
                  <a:cubicBezTo>
                    <a:pt x="386" y="125"/>
                    <a:pt x="384" y="121"/>
                    <a:pt x="383" y="120"/>
                  </a:cubicBezTo>
                  <a:cubicBezTo>
                    <a:pt x="383" y="119"/>
                    <a:pt x="386" y="117"/>
                    <a:pt x="386" y="117"/>
                  </a:cubicBezTo>
                  <a:cubicBezTo>
                    <a:pt x="387" y="111"/>
                    <a:pt x="387" y="111"/>
                    <a:pt x="387" y="111"/>
                  </a:cubicBezTo>
                  <a:cubicBezTo>
                    <a:pt x="395" y="115"/>
                    <a:pt x="395" y="115"/>
                    <a:pt x="395" y="115"/>
                  </a:cubicBezTo>
                  <a:cubicBezTo>
                    <a:pt x="395" y="115"/>
                    <a:pt x="399" y="107"/>
                    <a:pt x="399" y="106"/>
                  </a:cubicBezTo>
                  <a:cubicBezTo>
                    <a:pt x="399" y="106"/>
                    <a:pt x="395" y="103"/>
                    <a:pt x="392" y="102"/>
                  </a:cubicBezTo>
                  <a:cubicBezTo>
                    <a:pt x="390" y="100"/>
                    <a:pt x="392" y="98"/>
                    <a:pt x="392" y="98"/>
                  </a:cubicBezTo>
                  <a:cubicBezTo>
                    <a:pt x="386" y="97"/>
                    <a:pt x="386" y="97"/>
                    <a:pt x="386" y="97"/>
                  </a:cubicBezTo>
                  <a:cubicBezTo>
                    <a:pt x="386" y="97"/>
                    <a:pt x="387" y="97"/>
                    <a:pt x="387" y="97"/>
                  </a:cubicBezTo>
                  <a:cubicBezTo>
                    <a:pt x="387" y="98"/>
                    <a:pt x="375" y="96"/>
                    <a:pt x="374" y="95"/>
                  </a:cubicBezTo>
                  <a:cubicBezTo>
                    <a:pt x="373" y="95"/>
                    <a:pt x="372" y="100"/>
                    <a:pt x="365" y="100"/>
                  </a:cubicBezTo>
                  <a:cubicBezTo>
                    <a:pt x="358" y="100"/>
                    <a:pt x="360" y="88"/>
                    <a:pt x="355" y="87"/>
                  </a:cubicBezTo>
                  <a:cubicBezTo>
                    <a:pt x="349" y="86"/>
                    <a:pt x="340" y="78"/>
                    <a:pt x="339" y="78"/>
                  </a:cubicBezTo>
                  <a:cubicBezTo>
                    <a:pt x="338" y="78"/>
                    <a:pt x="335" y="81"/>
                    <a:pt x="334" y="81"/>
                  </a:cubicBezTo>
                  <a:cubicBezTo>
                    <a:pt x="333" y="81"/>
                    <a:pt x="331" y="81"/>
                    <a:pt x="329" y="81"/>
                  </a:cubicBezTo>
                  <a:cubicBezTo>
                    <a:pt x="327" y="80"/>
                    <a:pt x="328" y="86"/>
                    <a:pt x="323" y="87"/>
                  </a:cubicBezTo>
                  <a:cubicBezTo>
                    <a:pt x="319" y="87"/>
                    <a:pt x="325" y="76"/>
                    <a:pt x="320" y="68"/>
                  </a:cubicBezTo>
                  <a:cubicBezTo>
                    <a:pt x="316" y="60"/>
                    <a:pt x="309" y="58"/>
                    <a:pt x="309" y="58"/>
                  </a:cubicBezTo>
                  <a:cubicBezTo>
                    <a:pt x="308" y="57"/>
                    <a:pt x="308" y="53"/>
                    <a:pt x="308" y="53"/>
                  </a:cubicBezTo>
                  <a:cubicBezTo>
                    <a:pt x="304" y="42"/>
                    <a:pt x="304" y="42"/>
                    <a:pt x="304" y="42"/>
                  </a:cubicBezTo>
                  <a:cubicBezTo>
                    <a:pt x="304" y="42"/>
                    <a:pt x="300" y="41"/>
                    <a:pt x="299" y="40"/>
                  </a:cubicBezTo>
                  <a:cubicBezTo>
                    <a:pt x="298" y="39"/>
                    <a:pt x="296" y="43"/>
                    <a:pt x="293" y="43"/>
                  </a:cubicBezTo>
                  <a:cubicBezTo>
                    <a:pt x="290" y="44"/>
                    <a:pt x="291" y="39"/>
                    <a:pt x="292" y="39"/>
                  </a:cubicBezTo>
                  <a:cubicBezTo>
                    <a:pt x="292" y="38"/>
                    <a:pt x="285" y="34"/>
                    <a:pt x="283" y="31"/>
                  </a:cubicBezTo>
                  <a:cubicBezTo>
                    <a:pt x="280" y="28"/>
                    <a:pt x="284" y="29"/>
                    <a:pt x="287" y="25"/>
                  </a:cubicBezTo>
                  <a:cubicBezTo>
                    <a:pt x="289" y="20"/>
                    <a:pt x="273" y="23"/>
                    <a:pt x="273" y="23"/>
                  </a:cubicBezTo>
                  <a:cubicBezTo>
                    <a:pt x="273" y="23"/>
                    <a:pt x="270" y="27"/>
                    <a:pt x="269" y="29"/>
                  </a:cubicBezTo>
                  <a:cubicBezTo>
                    <a:pt x="267" y="30"/>
                    <a:pt x="270" y="36"/>
                    <a:pt x="265" y="40"/>
                  </a:cubicBezTo>
                  <a:cubicBezTo>
                    <a:pt x="260" y="44"/>
                    <a:pt x="250" y="37"/>
                    <a:pt x="250" y="37"/>
                  </a:cubicBezTo>
                  <a:cubicBezTo>
                    <a:pt x="250" y="37"/>
                    <a:pt x="248" y="34"/>
                    <a:pt x="246" y="32"/>
                  </a:cubicBezTo>
                  <a:cubicBezTo>
                    <a:pt x="244" y="31"/>
                    <a:pt x="243" y="35"/>
                    <a:pt x="243" y="35"/>
                  </a:cubicBezTo>
                  <a:cubicBezTo>
                    <a:pt x="231" y="26"/>
                    <a:pt x="231" y="26"/>
                    <a:pt x="231" y="26"/>
                  </a:cubicBezTo>
                  <a:cubicBezTo>
                    <a:pt x="231" y="26"/>
                    <a:pt x="229" y="29"/>
                    <a:pt x="228" y="29"/>
                  </a:cubicBezTo>
                  <a:cubicBezTo>
                    <a:pt x="228" y="29"/>
                    <a:pt x="225" y="26"/>
                    <a:pt x="225" y="26"/>
                  </a:cubicBezTo>
                  <a:cubicBezTo>
                    <a:pt x="225" y="26"/>
                    <a:pt x="225" y="20"/>
                    <a:pt x="225" y="17"/>
                  </a:cubicBezTo>
                  <a:cubicBezTo>
                    <a:pt x="225" y="14"/>
                    <a:pt x="216" y="8"/>
                    <a:pt x="213" y="7"/>
                  </a:cubicBezTo>
                  <a:cubicBezTo>
                    <a:pt x="211" y="6"/>
                    <a:pt x="205" y="0"/>
                    <a:pt x="205" y="0"/>
                  </a:cubicBezTo>
                  <a:cubicBezTo>
                    <a:pt x="204" y="0"/>
                    <a:pt x="199" y="1"/>
                    <a:pt x="197" y="3"/>
                  </a:cubicBezTo>
                  <a:cubicBezTo>
                    <a:pt x="194" y="5"/>
                    <a:pt x="191" y="15"/>
                    <a:pt x="191" y="16"/>
                  </a:cubicBezTo>
                  <a:cubicBezTo>
                    <a:pt x="190" y="16"/>
                    <a:pt x="183" y="8"/>
                    <a:pt x="183" y="8"/>
                  </a:cubicBezTo>
                  <a:cubicBezTo>
                    <a:pt x="183" y="8"/>
                    <a:pt x="179" y="11"/>
                    <a:pt x="179" y="11"/>
                  </a:cubicBezTo>
                  <a:cubicBezTo>
                    <a:pt x="178" y="11"/>
                    <a:pt x="170" y="11"/>
                    <a:pt x="167" y="12"/>
                  </a:cubicBezTo>
                  <a:cubicBezTo>
                    <a:pt x="164" y="13"/>
                    <a:pt x="153" y="13"/>
                    <a:pt x="153" y="13"/>
                  </a:cubicBezTo>
                  <a:cubicBezTo>
                    <a:pt x="152" y="13"/>
                    <a:pt x="148" y="22"/>
                    <a:pt x="148" y="22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49" y="26"/>
                    <a:pt x="149" y="30"/>
                    <a:pt x="149" y="30"/>
                  </a:cubicBezTo>
                  <a:cubicBezTo>
                    <a:pt x="149" y="31"/>
                    <a:pt x="143" y="32"/>
                    <a:pt x="142" y="33"/>
                  </a:cubicBezTo>
                  <a:cubicBezTo>
                    <a:pt x="141" y="33"/>
                    <a:pt x="141" y="41"/>
                    <a:pt x="141" y="42"/>
                  </a:cubicBezTo>
                  <a:cubicBezTo>
                    <a:pt x="141" y="42"/>
                    <a:pt x="133" y="52"/>
                    <a:pt x="133" y="54"/>
                  </a:cubicBezTo>
                  <a:cubicBezTo>
                    <a:pt x="133" y="56"/>
                    <a:pt x="136" y="61"/>
                    <a:pt x="137" y="63"/>
                  </a:cubicBezTo>
                  <a:cubicBezTo>
                    <a:pt x="138" y="65"/>
                    <a:pt x="138" y="68"/>
                    <a:pt x="135" y="69"/>
                  </a:cubicBezTo>
                  <a:cubicBezTo>
                    <a:pt x="132" y="71"/>
                    <a:pt x="134" y="74"/>
                    <a:pt x="134" y="78"/>
                  </a:cubicBezTo>
                  <a:cubicBezTo>
                    <a:pt x="134" y="81"/>
                    <a:pt x="130" y="81"/>
                    <a:pt x="130" y="86"/>
                  </a:cubicBezTo>
                  <a:cubicBezTo>
                    <a:pt x="130" y="91"/>
                    <a:pt x="122" y="93"/>
                    <a:pt x="116" y="94"/>
                  </a:cubicBezTo>
                  <a:cubicBezTo>
                    <a:pt x="110" y="94"/>
                    <a:pt x="115" y="102"/>
                    <a:pt x="115" y="105"/>
                  </a:cubicBezTo>
                  <a:cubicBezTo>
                    <a:pt x="116" y="108"/>
                    <a:pt x="111" y="106"/>
                    <a:pt x="110" y="108"/>
                  </a:cubicBezTo>
                  <a:cubicBezTo>
                    <a:pt x="109" y="110"/>
                    <a:pt x="122" y="125"/>
                    <a:pt x="123" y="126"/>
                  </a:cubicBezTo>
                  <a:cubicBezTo>
                    <a:pt x="125" y="127"/>
                    <a:pt x="117" y="132"/>
                    <a:pt x="117" y="132"/>
                  </a:cubicBezTo>
                  <a:cubicBezTo>
                    <a:pt x="116" y="133"/>
                    <a:pt x="109" y="131"/>
                    <a:pt x="109" y="131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10" y="158"/>
                    <a:pt x="110" y="158"/>
                    <a:pt x="110" y="158"/>
                  </a:cubicBezTo>
                  <a:cubicBezTo>
                    <a:pt x="110" y="158"/>
                    <a:pt x="111" y="168"/>
                    <a:pt x="111" y="169"/>
                  </a:cubicBezTo>
                  <a:cubicBezTo>
                    <a:pt x="111" y="170"/>
                    <a:pt x="123" y="172"/>
                    <a:pt x="129" y="176"/>
                  </a:cubicBezTo>
                  <a:cubicBezTo>
                    <a:pt x="135" y="181"/>
                    <a:pt x="128" y="186"/>
                    <a:pt x="128" y="186"/>
                  </a:cubicBezTo>
                  <a:cubicBezTo>
                    <a:pt x="128" y="186"/>
                    <a:pt x="133" y="190"/>
                    <a:pt x="133" y="194"/>
                  </a:cubicBezTo>
                  <a:cubicBezTo>
                    <a:pt x="132" y="198"/>
                    <a:pt x="128" y="198"/>
                    <a:pt x="125" y="197"/>
                  </a:cubicBezTo>
                  <a:cubicBezTo>
                    <a:pt x="123" y="197"/>
                    <a:pt x="121" y="201"/>
                    <a:pt x="118" y="202"/>
                  </a:cubicBezTo>
                  <a:cubicBezTo>
                    <a:pt x="115" y="203"/>
                    <a:pt x="115" y="199"/>
                    <a:pt x="108" y="198"/>
                  </a:cubicBezTo>
                  <a:cubicBezTo>
                    <a:pt x="102" y="196"/>
                    <a:pt x="103" y="201"/>
                    <a:pt x="103" y="201"/>
                  </a:cubicBezTo>
                  <a:cubicBezTo>
                    <a:pt x="102" y="201"/>
                    <a:pt x="99" y="196"/>
                    <a:pt x="94" y="200"/>
                  </a:cubicBezTo>
                  <a:cubicBezTo>
                    <a:pt x="89" y="204"/>
                    <a:pt x="95" y="208"/>
                    <a:pt x="95" y="208"/>
                  </a:cubicBezTo>
                  <a:cubicBezTo>
                    <a:pt x="93" y="215"/>
                    <a:pt x="93" y="215"/>
                    <a:pt x="93" y="215"/>
                  </a:cubicBezTo>
                  <a:cubicBezTo>
                    <a:pt x="93" y="215"/>
                    <a:pt x="105" y="221"/>
                    <a:pt x="104" y="229"/>
                  </a:cubicBezTo>
                  <a:cubicBezTo>
                    <a:pt x="103" y="238"/>
                    <a:pt x="95" y="224"/>
                    <a:pt x="95" y="223"/>
                  </a:cubicBezTo>
                  <a:cubicBezTo>
                    <a:pt x="95" y="223"/>
                    <a:pt x="89" y="227"/>
                    <a:pt x="89" y="227"/>
                  </a:cubicBezTo>
                  <a:cubicBezTo>
                    <a:pt x="88" y="228"/>
                    <a:pt x="81" y="224"/>
                    <a:pt x="81" y="224"/>
                  </a:cubicBezTo>
                  <a:cubicBezTo>
                    <a:pt x="81" y="224"/>
                    <a:pt x="77" y="249"/>
                    <a:pt x="77" y="250"/>
                  </a:cubicBezTo>
                  <a:cubicBezTo>
                    <a:pt x="76" y="251"/>
                    <a:pt x="74" y="254"/>
                    <a:pt x="74" y="254"/>
                  </a:cubicBezTo>
                  <a:cubicBezTo>
                    <a:pt x="74" y="254"/>
                    <a:pt x="80" y="261"/>
                    <a:pt x="82" y="266"/>
                  </a:cubicBezTo>
                  <a:cubicBezTo>
                    <a:pt x="83" y="271"/>
                    <a:pt x="74" y="276"/>
                    <a:pt x="74" y="279"/>
                  </a:cubicBezTo>
                  <a:cubicBezTo>
                    <a:pt x="74" y="282"/>
                    <a:pt x="83" y="287"/>
                    <a:pt x="84" y="289"/>
                  </a:cubicBezTo>
                  <a:cubicBezTo>
                    <a:pt x="86" y="291"/>
                    <a:pt x="83" y="305"/>
                    <a:pt x="83" y="305"/>
                  </a:cubicBezTo>
                  <a:cubicBezTo>
                    <a:pt x="83" y="306"/>
                    <a:pt x="89" y="309"/>
                    <a:pt x="90" y="313"/>
                  </a:cubicBezTo>
                  <a:cubicBezTo>
                    <a:pt x="92" y="318"/>
                    <a:pt x="80" y="317"/>
                    <a:pt x="78" y="317"/>
                  </a:cubicBezTo>
                  <a:cubicBezTo>
                    <a:pt x="77" y="317"/>
                    <a:pt x="73" y="314"/>
                    <a:pt x="72" y="314"/>
                  </a:cubicBezTo>
                  <a:cubicBezTo>
                    <a:pt x="71" y="314"/>
                    <a:pt x="72" y="319"/>
                    <a:pt x="72" y="319"/>
                  </a:cubicBezTo>
                  <a:cubicBezTo>
                    <a:pt x="72" y="319"/>
                    <a:pt x="67" y="322"/>
                    <a:pt x="59" y="325"/>
                  </a:cubicBezTo>
                  <a:cubicBezTo>
                    <a:pt x="51" y="328"/>
                    <a:pt x="48" y="329"/>
                    <a:pt x="47" y="329"/>
                  </a:cubicBezTo>
                  <a:cubicBezTo>
                    <a:pt x="47" y="329"/>
                    <a:pt x="47" y="340"/>
                    <a:pt x="47" y="341"/>
                  </a:cubicBezTo>
                  <a:cubicBezTo>
                    <a:pt x="47" y="342"/>
                    <a:pt x="40" y="340"/>
                    <a:pt x="37" y="338"/>
                  </a:cubicBezTo>
                  <a:cubicBezTo>
                    <a:pt x="34" y="336"/>
                    <a:pt x="35" y="339"/>
                    <a:pt x="34" y="340"/>
                  </a:cubicBezTo>
                  <a:cubicBezTo>
                    <a:pt x="32" y="342"/>
                    <a:pt x="30" y="339"/>
                    <a:pt x="29" y="339"/>
                  </a:cubicBezTo>
                  <a:cubicBezTo>
                    <a:pt x="29" y="339"/>
                    <a:pt x="29" y="342"/>
                    <a:pt x="29" y="343"/>
                  </a:cubicBezTo>
                  <a:cubicBezTo>
                    <a:pt x="28" y="343"/>
                    <a:pt x="25" y="342"/>
                    <a:pt x="22" y="342"/>
                  </a:cubicBezTo>
                  <a:cubicBezTo>
                    <a:pt x="20" y="342"/>
                    <a:pt x="20" y="346"/>
                    <a:pt x="19" y="347"/>
                  </a:cubicBezTo>
                  <a:cubicBezTo>
                    <a:pt x="19" y="348"/>
                    <a:pt x="14" y="343"/>
                    <a:pt x="11" y="341"/>
                  </a:cubicBezTo>
                  <a:cubicBezTo>
                    <a:pt x="7" y="338"/>
                    <a:pt x="4" y="346"/>
                    <a:pt x="4" y="346"/>
                  </a:cubicBezTo>
                  <a:cubicBezTo>
                    <a:pt x="4" y="346"/>
                    <a:pt x="8" y="352"/>
                    <a:pt x="8" y="352"/>
                  </a:cubicBezTo>
                  <a:cubicBezTo>
                    <a:pt x="8" y="352"/>
                    <a:pt x="5" y="355"/>
                    <a:pt x="5" y="355"/>
                  </a:cubicBezTo>
                  <a:cubicBezTo>
                    <a:pt x="4" y="355"/>
                    <a:pt x="10" y="364"/>
                    <a:pt x="10" y="364"/>
                  </a:cubicBezTo>
                  <a:cubicBezTo>
                    <a:pt x="10" y="365"/>
                    <a:pt x="3" y="375"/>
                    <a:pt x="0" y="379"/>
                  </a:cubicBezTo>
                  <a:cubicBezTo>
                    <a:pt x="10" y="380"/>
                    <a:pt x="15" y="387"/>
                    <a:pt x="16" y="389"/>
                  </a:cubicBezTo>
                  <a:cubicBezTo>
                    <a:pt x="16" y="391"/>
                    <a:pt x="12" y="402"/>
                    <a:pt x="21" y="402"/>
                  </a:cubicBezTo>
                  <a:cubicBezTo>
                    <a:pt x="29" y="403"/>
                    <a:pt x="35" y="401"/>
                    <a:pt x="35" y="401"/>
                  </a:cubicBezTo>
                  <a:cubicBezTo>
                    <a:pt x="40" y="411"/>
                    <a:pt x="40" y="411"/>
                    <a:pt x="40" y="411"/>
                  </a:cubicBezTo>
                  <a:cubicBezTo>
                    <a:pt x="47" y="413"/>
                    <a:pt x="47" y="413"/>
                    <a:pt x="47" y="413"/>
                  </a:cubicBezTo>
                  <a:cubicBezTo>
                    <a:pt x="54" y="420"/>
                    <a:pt x="54" y="420"/>
                    <a:pt x="54" y="420"/>
                  </a:cubicBezTo>
                  <a:cubicBezTo>
                    <a:pt x="54" y="420"/>
                    <a:pt x="54" y="424"/>
                    <a:pt x="55" y="425"/>
                  </a:cubicBezTo>
                  <a:cubicBezTo>
                    <a:pt x="55" y="426"/>
                    <a:pt x="62" y="427"/>
                    <a:pt x="62" y="427"/>
                  </a:cubicBezTo>
                  <a:cubicBezTo>
                    <a:pt x="63" y="427"/>
                    <a:pt x="65" y="418"/>
                    <a:pt x="69" y="420"/>
                  </a:cubicBezTo>
                  <a:cubicBezTo>
                    <a:pt x="73" y="422"/>
                    <a:pt x="76" y="414"/>
                    <a:pt x="80" y="418"/>
                  </a:cubicBezTo>
                  <a:cubicBezTo>
                    <a:pt x="84" y="421"/>
                    <a:pt x="93" y="422"/>
                    <a:pt x="93" y="427"/>
                  </a:cubicBezTo>
                  <a:cubicBezTo>
                    <a:pt x="93" y="431"/>
                    <a:pt x="95" y="434"/>
                    <a:pt x="95" y="434"/>
                  </a:cubicBezTo>
                  <a:cubicBezTo>
                    <a:pt x="95" y="434"/>
                    <a:pt x="99" y="436"/>
                    <a:pt x="104" y="434"/>
                  </a:cubicBezTo>
                  <a:cubicBezTo>
                    <a:pt x="109" y="432"/>
                    <a:pt x="112" y="420"/>
                    <a:pt x="117" y="428"/>
                  </a:cubicBezTo>
                  <a:cubicBezTo>
                    <a:pt x="122" y="436"/>
                    <a:pt x="115" y="438"/>
                    <a:pt x="117" y="443"/>
                  </a:cubicBezTo>
                  <a:cubicBezTo>
                    <a:pt x="119" y="447"/>
                    <a:pt x="126" y="449"/>
                    <a:pt x="125" y="451"/>
                  </a:cubicBezTo>
                  <a:cubicBezTo>
                    <a:pt x="125" y="453"/>
                    <a:pt x="119" y="455"/>
                    <a:pt x="119" y="460"/>
                  </a:cubicBezTo>
                  <a:cubicBezTo>
                    <a:pt x="119" y="464"/>
                    <a:pt x="119" y="476"/>
                    <a:pt x="123" y="484"/>
                  </a:cubicBezTo>
                  <a:cubicBezTo>
                    <a:pt x="127" y="493"/>
                    <a:pt x="125" y="500"/>
                    <a:pt x="133" y="503"/>
                  </a:cubicBezTo>
                  <a:cubicBezTo>
                    <a:pt x="141" y="505"/>
                    <a:pt x="140" y="500"/>
                    <a:pt x="143" y="504"/>
                  </a:cubicBezTo>
                  <a:cubicBezTo>
                    <a:pt x="145" y="508"/>
                    <a:pt x="144" y="514"/>
                    <a:pt x="151" y="515"/>
                  </a:cubicBezTo>
                  <a:cubicBezTo>
                    <a:pt x="158" y="517"/>
                    <a:pt x="164" y="513"/>
                    <a:pt x="166" y="515"/>
                  </a:cubicBezTo>
                  <a:cubicBezTo>
                    <a:pt x="167" y="517"/>
                    <a:pt x="171" y="520"/>
                    <a:pt x="171" y="520"/>
                  </a:cubicBezTo>
                  <a:cubicBezTo>
                    <a:pt x="171" y="520"/>
                    <a:pt x="172" y="536"/>
                    <a:pt x="174" y="542"/>
                  </a:cubicBezTo>
                  <a:cubicBezTo>
                    <a:pt x="176" y="548"/>
                    <a:pt x="182" y="559"/>
                    <a:pt x="182" y="559"/>
                  </a:cubicBezTo>
                  <a:cubicBezTo>
                    <a:pt x="182" y="559"/>
                    <a:pt x="180" y="571"/>
                    <a:pt x="180" y="573"/>
                  </a:cubicBezTo>
                  <a:cubicBezTo>
                    <a:pt x="180" y="573"/>
                    <a:pt x="180" y="573"/>
                    <a:pt x="180" y="573"/>
                  </a:cubicBezTo>
                  <a:cubicBezTo>
                    <a:pt x="181" y="573"/>
                    <a:pt x="184" y="578"/>
                    <a:pt x="185" y="578"/>
                  </a:cubicBezTo>
                  <a:cubicBezTo>
                    <a:pt x="186" y="577"/>
                    <a:pt x="200" y="572"/>
                    <a:pt x="203" y="577"/>
                  </a:cubicBezTo>
                  <a:cubicBezTo>
                    <a:pt x="206" y="581"/>
                    <a:pt x="210" y="592"/>
                    <a:pt x="209" y="601"/>
                  </a:cubicBezTo>
                  <a:cubicBezTo>
                    <a:pt x="209" y="610"/>
                    <a:pt x="208" y="612"/>
                    <a:pt x="208" y="612"/>
                  </a:cubicBezTo>
                  <a:cubicBezTo>
                    <a:pt x="208" y="612"/>
                    <a:pt x="209" y="622"/>
                    <a:pt x="216" y="619"/>
                  </a:cubicBezTo>
                  <a:cubicBezTo>
                    <a:pt x="224" y="616"/>
                    <a:pt x="227" y="608"/>
                    <a:pt x="231" y="610"/>
                  </a:cubicBezTo>
                  <a:cubicBezTo>
                    <a:pt x="234" y="612"/>
                    <a:pt x="234" y="615"/>
                    <a:pt x="241" y="615"/>
                  </a:cubicBezTo>
                  <a:cubicBezTo>
                    <a:pt x="243" y="615"/>
                    <a:pt x="246" y="614"/>
                    <a:pt x="250" y="614"/>
                  </a:cubicBezTo>
                  <a:cubicBezTo>
                    <a:pt x="255" y="613"/>
                    <a:pt x="260" y="611"/>
                    <a:pt x="261" y="609"/>
                  </a:cubicBezTo>
                  <a:cubicBezTo>
                    <a:pt x="261" y="604"/>
                    <a:pt x="266" y="594"/>
                    <a:pt x="266" y="593"/>
                  </a:cubicBezTo>
                  <a:cubicBezTo>
                    <a:pt x="266" y="592"/>
                    <a:pt x="264" y="584"/>
                    <a:pt x="265" y="584"/>
                  </a:cubicBezTo>
                  <a:cubicBezTo>
                    <a:pt x="265" y="584"/>
                    <a:pt x="277" y="572"/>
                    <a:pt x="280" y="572"/>
                  </a:cubicBezTo>
                  <a:cubicBezTo>
                    <a:pt x="284" y="571"/>
                    <a:pt x="289" y="572"/>
                    <a:pt x="291" y="569"/>
                  </a:cubicBezTo>
                  <a:cubicBezTo>
                    <a:pt x="294" y="566"/>
                    <a:pt x="305" y="551"/>
                    <a:pt x="306" y="551"/>
                  </a:cubicBezTo>
                  <a:cubicBezTo>
                    <a:pt x="307" y="550"/>
                    <a:pt x="312" y="551"/>
                    <a:pt x="313" y="551"/>
                  </a:cubicBezTo>
                  <a:cubicBezTo>
                    <a:pt x="313" y="550"/>
                    <a:pt x="316" y="531"/>
                    <a:pt x="324" y="537"/>
                  </a:cubicBezTo>
                  <a:cubicBezTo>
                    <a:pt x="325" y="537"/>
                    <a:pt x="326" y="538"/>
                    <a:pt x="327" y="539"/>
                  </a:cubicBezTo>
                  <a:cubicBezTo>
                    <a:pt x="329" y="535"/>
                    <a:pt x="332" y="531"/>
                    <a:pt x="332" y="531"/>
                  </a:cubicBezTo>
                  <a:cubicBezTo>
                    <a:pt x="332" y="530"/>
                    <a:pt x="327" y="525"/>
                    <a:pt x="327" y="525"/>
                  </a:cubicBezTo>
                  <a:close/>
                </a:path>
              </a:pathLst>
            </a:custGeom>
            <a:solidFill>
              <a:srgbClr val="B2B2B2"/>
            </a:solidFill>
            <a:ln w="9525" cap="flat" cmpd="sng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6" name="Freeform 472"/>
            <p:cNvSpPr>
              <a:spLocks/>
            </p:cNvSpPr>
            <p:nvPr/>
          </p:nvSpPr>
          <p:spPr bwMode="auto">
            <a:xfrm>
              <a:off x="4217" y="2784"/>
              <a:ext cx="623" cy="561"/>
            </a:xfrm>
            <a:custGeom>
              <a:avLst/>
              <a:gdLst/>
              <a:ahLst/>
              <a:cxnLst>
                <a:cxn ang="0">
                  <a:pos x="529" y="368"/>
                </a:cxn>
                <a:cxn ang="0">
                  <a:pos x="525" y="355"/>
                </a:cxn>
                <a:cxn ang="0">
                  <a:pos x="521" y="330"/>
                </a:cxn>
                <a:cxn ang="0">
                  <a:pos x="517" y="305"/>
                </a:cxn>
                <a:cxn ang="0">
                  <a:pos x="507" y="276"/>
                </a:cxn>
                <a:cxn ang="0">
                  <a:pos x="488" y="255"/>
                </a:cxn>
                <a:cxn ang="0">
                  <a:pos x="511" y="241"/>
                </a:cxn>
                <a:cxn ang="0">
                  <a:pos x="489" y="231"/>
                </a:cxn>
                <a:cxn ang="0">
                  <a:pos x="492" y="219"/>
                </a:cxn>
                <a:cxn ang="0">
                  <a:pos x="471" y="193"/>
                </a:cxn>
                <a:cxn ang="0">
                  <a:pos x="476" y="166"/>
                </a:cxn>
                <a:cxn ang="0">
                  <a:pos x="474" y="148"/>
                </a:cxn>
                <a:cxn ang="0">
                  <a:pos x="476" y="136"/>
                </a:cxn>
                <a:cxn ang="0">
                  <a:pos x="472" y="115"/>
                </a:cxn>
                <a:cxn ang="0">
                  <a:pos x="472" y="94"/>
                </a:cxn>
                <a:cxn ang="0">
                  <a:pos x="470" y="77"/>
                </a:cxn>
                <a:cxn ang="0">
                  <a:pos x="429" y="78"/>
                </a:cxn>
                <a:cxn ang="0">
                  <a:pos x="399" y="93"/>
                </a:cxn>
                <a:cxn ang="0">
                  <a:pos x="357" y="102"/>
                </a:cxn>
                <a:cxn ang="0">
                  <a:pos x="308" y="121"/>
                </a:cxn>
                <a:cxn ang="0">
                  <a:pos x="293" y="120"/>
                </a:cxn>
                <a:cxn ang="0">
                  <a:pos x="284" y="102"/>
                </a:cxn>
                <a:cxn ang="0">
                  <a:pos x="281" y="85"/>
                </a:cxn>
                <a:cxn ang="0">
                  <a:pos x="267" y="69"/>
                </a:cxn>
                <a:cxn ang="0">
                  <a:pos x="276" y="55"/>
                </a:cxn>
                <a:cxn ang="0">
                  <a:pos x="259" y="33"/>
                </a:cxn>
                <a:cxn ang="0">
                  <a:pos x="240" y="11"/>
                </a:cxn>
                <a:cxn ang="0">
                  <a:pos x="211" y="5"/>
                </a:cxn>
                <a:cxn ang="0">
                  <a:pos x="186" y="1"/>
                </a:cxn>
                <a:cxn ang="0">
                  <a:pos x="183" y="20"/>
                </a:cxn>
                <a:cxn ang="0">
                  <a:pos x="171" y="28"/>
                </a:cxn>
                <a:cxn ang="0">
                  <a:pos x="160" y="38"/>
                </a:cxn>
                <a:cxn ang="0">
                  <a:pos x="130" y="37"/>
                </a:cxn>
                <a:cxn ang="0">
                  <a:pos x="97" y="40"/>
                </a:cxn>
                <a:cxn ang="0">
                  <a:pos x="90" y="57"/>
                </a:cxn>
                <a:cxn ang="0">
                  <a:pos x="84" y="71"/>
                </a:cxn>
                <a:cxn ang="0">
                  <a:pos x="77" y="78"/>
                </a:cxn>
                <a:cxn ang="0">
                  <a:pos x="56" y="92"/>
                </a:cxn>
                <a:cxn ang="0">
                  <a:pos x="58" y="136"/>
                </a:cxn>
                <a:cxn ang="0">
                  <a:pos x="35" y="149"/>
                </a:cxn>
                <a:cxn ang="0">
                  <a:pos x="14" y="175"/>
                </a:cxn>
                <a:cxn ang="0">
                  <a:pos x="7" y="215"/>
                </a:cxn>
                <a:cxn ang="0">
                  <a:pos x="24" y="240"/>
                </a:cxn>
                <a:cxn ang="0">
                  <a:pos x="48" y="264"/>
                </a:cxn>
                <a:cxn ang="0">
                  <a:pos x="90" y="286"/>
                </a:cxn>
                <a:cxn ang="0">
                  <a:pos x="93" y="316"/>
                </a:cxn>
                <a:cxn ang="0">
                  <a:pos x="102" y="342"/>
                </a:cxn>
                <a:cxn ang="0">
                  <a:pos x="111" y="375"/>
                </a:cxn>
                <a:cxn ang="0">
                  <a:pos x="156" y="397"/>
                </a:cxn>
                <a:cxn ang="0">
                  <a:pos x="173" y="444"/>
                </a:cxn>
                <a:cxn ang="0">
                  <a:pos x="198" y="462"/>
                </a:cxn>
                <a:cxn ang="0">
                  <a:pos x="235" y="453"/>
                </a:cxn>
                <a:cxn ang="0">
                  <a:pos x="277" y="424"/>
                </a:cxn>
                <a:cxn ang="0">
                  <a:pos x="300" y="409"/>
                </a:cxn>
                <a:cxn ang="0">
                  <a:pos x="337" y="409"/>
                </a:cxn>
                <a:cxn ang="0">
                  <a:pos x="366" y="402"/>
                </a:cxn>
                <a:cxn ang="0">
                  <a:pos x="400" y="430"/>
                </a:cxn>
                <a:cxn ang="0">
                  <a:pos x="446" y="410"/>
                </a:cxn>
                <a:cxn ang="0">
                  <a:pos x="450" y="391"/>
                </a:cxn>
                <a:cxn ang="0">
                  <a:pos x="484" y="393"/>
                </a:cxn>
                <a:cxn ang="0">
                  <a:pos x="525" y="386"/>
                </a:cxn>
              </a:cxnLst>
              <a:rect l="0" t="0" r="r" b="b"/>
              <a:pathLst>
                <a:path w="535" h="481">
                  <a:moveTo>
                    <a:pt x="527" y="380"/>
                  </a:moveTo>
                  <a:cubicBezTo>
                    <a:pt x="526" y="376"/>
                    <a:pt x="525" y="374"/>
                    <a:pt x="526" y="374"/>
                  </a:cubicBezTo>
                  <a:cubicBezTo>
                    <a:pt x="526" y="374"/>
                    <a:pt x="530" y="369"/>
                    <a:pt x="529" y="368"/>
                  </a:cubicBezTo>
                  <a:cubicBezTo>
                    <a:pt x="528" y="366"/>
                    <a:pt x="524" y="362"/>
                    <a:pt x="524" y="362"/>
                  </a:cubicBezTo>
                  <a:cubicBezTo>
                    <a:pt x="524" y="362"/>
                    <a:pt x="535" y="359"/>
                    <a:pt x="531" y="356"/>
                  </a:cubicBezTo>
                  <a:cubicBezTo>
                    <a:pt x="528" y="354"/>
                    <a:pt x="525" y="355"/>
                    <a:pt x="525" y="355"/>
                  </a:cubicBezTo>
                  <a:cubicBezTo>
                    <a:pt x="525" y="355"/>
                    <a:pt x="519" y="344"/>
                    <a:pt x="519" y="342"/>
                  </a:cubicBezTo>
                  <a:cubicBezTo>
                    <a:pt x="519" y="340"/>
                    <a:pt x="514" y="340"/>
                    <a:pt x="515" y="338"/>
                  </a:cubicBezTo>
                  <a:cubicBezTo>
                    <a:pt x="516" y="337"/>
                    <a:pt x="523" y="332"/>
                    <a:pt x="521" y="330"/>
                  </a:cubicBezTo>
                  <a:cubicBezTo>
                    <a:pt x="519" y="329"/>
                    <a:pt x="514" y="329"/>
                    <a:pt x="514" y="329"/>
                  </a:cubicBezTo>
                  <a:cubicBezTo>
                    <a:pt x="513" y="329"/>
                    <a:pt x="506" y="322"/>
                    <a:pt x="508" y="318"/>
                  </a:cubicBezTo>
                  <a:cubicBezTo>
                    <a:pt x="510" y="315"/>
                    <a:pt x="519" y="309"/>
                    <a:pt x="517" y="305"/>
                  </a:cubicBezTo>
                  <a:cubicBezTo>
                    <a:pt x="516" y="301"/>
                    <a:pt x="512" y="296"/>
                    <a:pt x="512" y="295"/>
                  </a:cubicBezTo>
                  <a:cubicBezTo>
                    <a:pt x="512" y="294"/>
                    <a:pt x="513" y="285"/>
                    <a:pt x="512" y="284"/>
                  </a:cubicBezTo>
                  <a:cubicBezTo>
                    <a:pt x="512" y="284"/>
                    <a:pt x="507" y="280"/>
                    <a:pt x="507" y="276"/>
                  </a:cubicBezTo>
                  <a:cubicBezTo>
                    <a:pt x="507" y="272"/>
                    <a:pt x="504" y="264"/>
                    <a:pt x="504" y="263"/>
                  </a:cubicBezTo>
                  <a:cubicBezTo>
                    <a:pt x="503" y="262"/>
                    <a:pt x="497" y="264"/>
                    <a:pt x="494" y="263"/>
                  </a:cubicBezTo>
                  <a:cubicBezTo>
                    <a:pt x="492" y="262"/>
                    <a:pt x="488" y="255"/>
                    <a:pt x="488" y="255"/>
                  </a:cubicBezTo>
                  <a:cubicBezTo>
                    <a:pt x="488" y="255"/>
                    <a:pt x="495" y="247"/>
                    <a:pt x="496" y="247"/>
                  </a:cubicBezTo>
                  <a:cubicBezTo>
                    <a:pt x="497" y="247"/>
                    <a:pt x="506" y="247"/>
                    <a:pt x="507" y="246"/>
                  </a:cubicBezTo>
                  <a:cubicBezTo>
                    <a:pt x="509" y="245"/>
                    <a:pt x="513" y="243"/>
                    <a:pt x="511" y="241"/>
                  </a:cubicBezTo>
                  <a:cubicBezTo>
                    <a:pt x="510" y="238"/>
                    <a:pt x="504" y="237"/>
                    <a:pt x="504" y="237"/>
                  </a:cubicBezTo>
                  <a:cubicBezTo>
                    <a:pt x="503" y="236"/>
                    <a:pt x="501" y="225"/>
                    <a:pt x="501" y="225"/>
                  </a:cubicBezTo>
                  <a:cubicBezTo>
                    <a:pt x="489" y="231"/>
                    <a:pt x="489" y="231"/>
                    <a:pt x="489" y="231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5" y="219"/>
                    <a:pt x="485" y="219"/>
                    <a:pt x="485" y="219"/>
                  </a:cubicBezTo>
                  <a:cubicBezTo>
                    <a:pt x="485" y="219"/>
                    <a:pt x="492" y="219"/>
                    <a:pt x="492" y="219"/>
                  </a:cubicBezTo>
                  <a:cubicBezTo>
                    <a:pt x="493" y="219"/>
                    <a:pt x="503" y="213"/>
                    <a:pt x="500" y="209"/>
                  </a:cubicBezTo>
                  <a:cubicBezTo>
                    <a:pt x="498" y="205"/>
                    <a:pt x="478" y="208"/>
                    <a:pt x="474" y="201"/>
                  </a:cubicBezTo>
                  <a:cubicBezTo>
                    <a:pt x="470" y="193"/>
                    <a:pt x="472" y="195"/>
                    <a:pt x="471" y="193"/>
                  </a:cubicBezTo>
                  <a:cubicBezTo>
                    <a:pt x="470" y="191"/>
                    <a:pt x="463" y="183"/>
                    <a:pt x="467" y="180"/>
                  </a:cubicBezTo>
                  <a:cubicBezTo>
                    <a:pt x="470" y="177"/>
                    <a:pt x="476" y="174"/>
                    <a:pt x="476" y="173"/>
                  </a:cubicBezTo>
                  <a:cubicBezTo>
                    <a:pt x="476" y="172"/>
                    <a:pt x="478" y="168"/>
                    <a:pt x="476" y="166"/>
                  </a:cubicBezTo>
                  <a:cubicBezTo>
                    <a:pt x="474" y="163"/>
                    <a:pt x="469" y="165"/>
                    <a:pt x="469" y="161"/>
                  </a:cubicBezTo>
                  <a:cubicBezTo>
                    <a:pt x="468" y="157"/>
                    <a:pt x="473" y="153"/>
                    <a:pt x="474" y="152"/>
                  </a:cubicBezTo>
                  <a:cubicBezTo>
                    <a:pt x="474" y="152"/>
                    <a:pt x="474" y="149"/>
                    <a:pt x="474" y="148"/>
                  </a:cubicBezTo>
                  <a:cubicBezTo>
                    <a:pt x="475" y="148"/>
                    <a:pt x="478" y="149"/>
                    <a:pt x="477" y="145"/>
                  </a:cubicBezTo>
                  <a:cubicBezTo>
                    <a:pt x="477" y="141"/>
                    <a:pt x="474" y="139"/>
                    <a:pt x="474" y="139"/>
                  </a:cubicBezTo>
                  <a:cubicBezTo>
                    <a:pt x="475" y="138"/>
                    <a:pt x="476" y="136"/>
                    <a:pt x="476" y="136"/>
                  </a:cubicBezTo>
                  <a:cubicBezTo>
                    <a:pt x="471" y="134"/>
                    <a:pt x="471" y="134"/>
                    <a:pt x="471" y="134"/>
                  </a:cubicBezTo>
                  <a:cubicBezTo>
                    <a:pt x="467" y="128"/>
                    <a:pt x="467" y="128"/>
                    <a:pt x="467" y="128"/>
                  </a:cubicBezTo>
                  <a:cubicBezTo>
                    <a:pt x="467" y="128"/>
                    <a:pt x="472" y="121"/>
                    <a:pt x="472" y="115"/>
                  </a:cubicBezTo>
                  <a:cubicBezTo>
                    <a:pt x="472" y="110"/>
                    <a:pt x="473" y="106"/>
                    <a:pt x="473" y="105"/>
                  </a:cubicBezTo>
                  <a:cubicBezTo>
                    <a:pt x="472" y="104"/>
                    <a:pt x="464" y="97"/>
                    <a:pt x="465" y="97"/>
                  </a:cubicBezTo>
                  <a:cubicBezTo>
                    <a:pt x="466" y="96"/>
                    <a:pt x="472" y="95"/>
                    <a:pt x="472" y="94"/>
                  </a:cubicBezTo>
                  <a:cubicBezTo>
                    <a:pt x="471" y="93"/>
                    <a:pt x="467" y="89"/>
                    <a:pt x="467" y="87"/>
                  </a:cubicBezTo>
                  <a:cubicBezTo>
                    <a:pt x="466" y="85"/>
                    <a:pt x="473" y="82"/>
                    <a:pt x="473" y="81"/>
                  </a:cubicBezTo>
                  <a:cubicBezTo>
                    <a:pt x="473" y="80"/>
                    <a:pt x="470" y="77"/>
                    <a:pt x="470" y="77"/>
                  </a:cubicBezTo>
                  <a:cubicBezTo>
                    <a:pt x="465" y="68"/>
                    <a:pt x="465" y="68"/>
                    <a:pt x="465" y="68"/>
                  </a:cubicBezTo>
                  <a:cubicBezTo>
                    <a:pt x="447" y="77"/>
                    <a:pt x="447" y="77"/>
                    <a:pt x="447" y="77"/>
                  </a:cubicBezTo>
                  <a:cubicBezTo>
                    <a:pt x="447" y="77"/>
                    <a:pt x="433" y="74"/>
                    <a:pt x="429" y="78"/>
                  </a:cubicBezTo>
                  <a:cubicBezTo>
                    <a:pt x="425" y="82"/>
                    <a:pt x="423" y="86"/>
                    <a:pt x="421" y="86"/>
                  </a:cubicBezTo>
                  <a:cubicBezTo>
                    <a:pt x="420" y="86"/>
                    <a:pt x="406" y="86"/>
                    <a:pt x="406" y="86"/>
                  </a:cubicBezTo>
                  <a:cubicBezTo>
                    <a:pt x="399" y="93"/>
                    <a:pt x="399" y="93"/>
                    <a:pt x="399" y="93"/>
                  </a:cubicBezTo>
                  <a:cubicBezTo>
                    <a:pt x="383" y="92"/>
                    <a:pt x="383" y="92"/>
                    <a:pt x="383" y="92"/>
                  </a:cubicBezTo>
                  <a:cubicBezTo>
                    <a:pt x="383" y="92"/>
                    <a:pt x="371" y="105"/>
                    <a:pt x="365" y="105"/>
                  </a:cubicBezTo>
                  <a:cubicBezTo>
                    <a:pt x="359" y="106"/>
                    <a:pt x="358" y="102"/>
                    <a:pt x="357" y="102"/>
                  </a:cubicBezTo>
                  <a:cubicBezTo>
                    <a:pt x="357" y="103"/>
                    <a:pt x="335" y="114"/>
                    <a:pt x="335" y="114"/>
                  </a:cubicBezTo>
                  <a:cubicBezTo>
                    <a:pt x="335" y="115"/>
                    <a:pt x="330" y="111"/>
                    <a:pt x="326" y="111"/>
                  </a:cubicBezTo>
                  <a:cubicBezTo>
                    <a:pt x="323" y="111"/>
                    <a:pt x="308" y="121"/>
                    <a:pt x="308" y="121"/>
                  </a:cubicBezTo>
                  <a:cubicBezTo>
                    <a:pt x="305" y="119"/>
                    <a:pt x="305" y="119"/>
                    <a:pt x="305" y="119"/>
                  </a:cubicBezTo>
                  <a:cubicBezTo>
                    <a:pt x="302" y="121"/>
                    <a:pt x="302" y="121"/>
                    <a:pt x="302" y="121"/>
                  </a:cubicBezTo>
                  <a:cubicBezTo>
                    <a:pt x="293" y="120"/>
                    <a:pt x="293" y="120"/>
                    <a:pt x="293" y="120"/>
                  </a:cubicBezTo>
                  <a:cubicBezTo>
                    <a:pt x="291" y="112"/>
                    <a:pt x="291" y="112"/>
                    <a:pt x="291" y="112"/>
                  </a:cubicBezTo>
                  <a:cubicBezTo>
                    <a:pt x="291" y="112"/>
                    <a:pt x="282" y="115"/>
                    <a:pt x="282" y="111"/>
                  </a:cubicBezTo>
                  <a:cubicBezTo>
                    <a:pt x="282" y="108"/>
                    <a:pt x="285" y="104"/>
                    <a:pt x="284" y="102"/>
                  </a:cubicBezTo>
                  <a:cubicBezTo>
                    <a:pt x="283" y="99"/>
                    <a:pt x="282" y="94"/>
                    <a:pt x="282" y="94"/>
                  </a:cubicBezTo>
                  <a:cubicBezTo>
                    <a:pt x="282" y="94"/>
                    <a:pt x="275" y="92"/>
                    <a:pt x="276" y="91"/>
                  </a:cubicBezTo>
                  <a:cubicBezTo>
                    <a:pt x="278" y="90"/>
                    <a:pt x="281" y="89"/>
                    <a:pt x="281" y="85"/>
                  </a:cubicBezTo>
                  <a:cubicBezTo>
                    <a:pt x="282" y="82"/>
                    <a:pt x="276" y="74"/>
                    <a:pt x="273" y="74"/>
                  </a:cubicBezTo>
                  <a:cubicBezTo>
                    <a:pt x="270" y="74"/>
                    <a:pt x="265" y="74"/>
                    <a:pt x="265" y="74"/>
                  </a:cubicBezTo>
                  <a:cubicBezTo>
                    <a:pt x="265" y="73"/>
                    <a:pt x="267" y="69"/>
                    <a:pt x="267" y="69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5" y="63"/>
                    <a:pt x="277" y="60"/>
                    <a:pt x="276" y="60"/>
                  </a:cubicBezTo>
                  <a:cubicBezTo>
                    <a:pt x="276" y="59"/>
                    <a:pt x="276" y="55"/>
                    <a:pt x="276" y="55"/>
                  </a:cubicBezTo>
                  <a:cubicBezTo>
                    <a:pt x="276" y="55"/>
                    <a:pt x="271" y="49"/>
                    <a:pt x="270" y="46"/>
                  </a:cubicBezTo>
                  <a:cubicBezTo>
                    <a:pt x="270" y="42"/>
                    <a:pt x="271" y="41"/>
                    <a:pt x="269" y="40"/>
                  </a:cubicBezTo>
                  <a:cubicBezTo>
                    <a:pt x="268" y="39"/>
                    <a:pt x="259" y="37"/>
                    <a:pt x="259" y="33"/>
                  </a:cubicBezTo>
                  <a:cubicBezTo>
                    <a:pt x="260" y="28"/>
                    <a:pt x="260" y="19"/>
                    <a:pt x="260" y="19"/>
                  </a:cubicBezTo>
                  <a:cubicBezTo>
                    <a:pt x="260" y="19"/>
                    <a:pt x="258" y="21"/>
                    <a:pt x="253" y="18"/>
                  </a:cubicBezTo>
                  <a:cubicBezTo>
                    <a:pt x="249" y="15"/>
                    <a:pt x="245" y="10"/>
                    <a:pt x="240" y="11"/>
                  </a:cubicBezTo>
                  <a:cubicBezTo>
                    <a:pt x="235" y="12"/>
                    <a:pt x="236" y="15"/>
                    <a:pt x="233" y="15"/>
                  </a:cubicBezTo>
                  <a:cubicBezTo>
                    <a:pt x="230" y="15"/>
                    <a:pt x="219" y="15"/>
                    <a:pt x="218" y="15"/>
                  </a:cubicBezTo>
                  <a:cubicBezTo>
                    <a:pt x="218" y="14"/>
                    <a:pt x="215" y="5"/>
                    <a:pt x="211" y="5"/>
                  </a:cubicBezTo>
                  <a:cubicBezTo>
                    <a:pt x="207" y="6"/>
                    <a:pt x="202" y="10"/>
                    <a:pt x="201" y="9"/>
                  </a:cubicBezTo>
                  <a:cubicBezTo>
                    <a:pt x="200" y="9"/>
                    <a:pt x="202" y="3"/>
                    <a:pt x="195" y="2"/>
                  </a:cubicBezTo>
                  <a:cubicBezTo>
                    <a:pt x="189" y="1"/>
                    <a:pt x="186" y="0"/>
                    <a:pt x="186" y="1"/>
                  </a:cubicBezTo>
                  <a:cubicBezTo>
                    <a:pt x="185" y="2"/>
                    <a:pt x="181" y="7"/>
                    <a:pt x="180" y="10"/>
                  </a:cubicBezTo>
                  <a:cubicBezTo>
                    <a:pt x="180" y="10"/>
                    <a:pt x="180" y="10"/>
                    <a:pt x="181" y="10"/>
                  </a:cubicBezTo>
                  <a:cubicBezTo>
                    <a:pt x="181" y="11"/>
                    <a:pt x="177" y="16"/>
                    <a:pt x="183" y="20"/>
                  </a:cubicBezTo>
                  <a:cubicBezTo>
                    <a:pt x="189" y="24"/>
                    <a:pt x="190" y="25"/>
                    <a:pt x="190" y="26"/>
                  </a:cubicBezTo>
                  <a:cubicBezTo>
                    <a:pt x="189" y="26"/>
                    <a:pt x="181" y="24"/>
                    <a:pt x="181" y="25"/>
                  </a:cubicBezTo>
                  <a:cubicBezTo>
                    <a:pt x="181" y="25"/>
                    <a:pt x="171" y="27"/>
                    <a:pt x="171" y="28"/>
                  </a:cubicBezTo>
                  <a:cubicBezTo>
                    <a:pt x="171" y="28"/>
                    <a:pt x="179" y="33"/>
                    <a:pt x="176" y="34"/>
                  </a:cubicBezTo>
                  <a:cubicBezTo>
                    <a:pt x="173" y="35"/>
                    <a:pt x="168" y="33"/>
                    <a:pt x="166" y="34"/>
                  </a:cubicBezTo>
                  <a:cubicBezTo>
                    <a:pt x="163" y="36"/>
                    <a:pt x="163" y="38"/>
                    <a:pt x="160" y="38"/>
                  </a:cubicBezTo>
                  <a:cubicBezTo>
                    <a:pt x="156" y="37"/>
                    <a:pt x="154" y="33"/>
                    <a:pt x="153" y="33"/>
                  </a:cubicBezTo>
                  <a:cubicBezTo>
                    <a:pt x="151" y="33"/>
                    <a:pt x="147" y="38"/>
                    <a:pt x="143" y="39"/>
                  </a:cubicBezTo>
                  <a:cubicBezTo>
                    <a:pt x="139" y="39"/>
                    <a:pt x="134" y="36"/>
                    <a:pt x="130" y="37"/>
                  </a:cubicBezTo>
                  <a:cubicBezTo>
                    <a:pt x="126" y="38"/>
                    <a:pt x="128" y="45"/>
                    <a:pt x="125" y="45"/>
                  </a:cubicBezTo>
                  <a:cubicBezTo>
                    <a:pt x="121" y="45"/>
                    <a:pt x="104" y="45"/>
                    <a:pt x="104" y="45"/>
                  </a:cubicBezTo>
                  <a:cubicBezTo>
                    <a:pt x="104" y="45"/>
                    <a:pt x="103" y="38"/>
                    <a:pt x="97" y="40"/>
                  </a:cubicBezTo>
                  <a:cubicBezTo>
                    <a:pt x="91" y="43"/>
                    <a:pt x="86" y="50"/>
                    <a:pt x="86" y="50"/>
                  </a:cubicBezTo>
                  <a:cubicBezTo>
                    <a:pt x="87" y="50"/>
                    <a:pt x="92" y="56"/>
                    <a:pt x="92" y="56"/>
                  </a:cubicBezTo>
                  <a:cubicBezTo>
                    <a:pt x="92" y="56"/>
                    <a:pt x="90" y="57"/>
                    <a:pt x="90" y="57"/>
                  </a:cubicBezTo>
                  <a:cubicBezTo>
                    <a:pt x="90" y="57"/>
                    <a:pt x="80" y="51"/>
                    <a:pt x="81" y="55"/>
                  </a:cubicBezTo>
                  <a:cubicBezTo>
                    <a:pt x="82" y="59"/>
                    <a:pt x="90" y="61"/>
                    <a:pt x="90" y="63"/>
                  </a:cubicBezTo>
                  <a:cubicBezTo>
                    <a:pt x="91" y="66"/>
                    <a:pt x="84" y="71"/>
                    <a:pt x="84" y="71"/>
                  </a:cubicBezTo>
                  <a:cubicBezTo>
                    <a:pt x="84" y="71"/>
                    <a:pt x="78" y="64"/>
                    <a:pt x="75" y="67"/>
                  </a:cubicBezTo>
                  <a:cubicBezTo>
                    <a:pt x="73" y="69"/>
                    <a:pt x="72" y="71"/>
                    <a:pt x="72" y="71"/>
                  </a:cubicBezTo>
                  <a:cubicBezTo>
                    <a:pt x="72" y="71"/>
                    <a:pt x="80" y="74"/>
                    <a:pt x="77" y="78"/>
                  </a:cubicBezTo>
                  <a:cubicBezTo>
                    <a:pt x="74" y="82"/>
                    <a:pt x="68" y="84"/>
                    <a:pt x="68" y="84"/>
                  </a:cubicBezTo>
                  <a:cubicBezTo>
                    <a:pt x="68" y="84"/>
                    <a:pt x="69" y="89"/>
                    <a:pt x="68" y="89"/>
                  </a:cubicBezTo>
                  <a:cubicBezTo>
                    <a:pt x="67" y="89"/>
                    <a:pt x="56" y="91"/>
                    <a:pt x="56" y="92"/>
                  </a:cubicBezTo>
                  <a:cubicBezTo>
                    <a:pt x="55" y="93"/>
                    <a:pt x="75" y="106"/>
                    <a:pt x="75" y="106"/>
                  </a:cubicBezTo>
                  <a:cubicBezTo>
                    <a:pt x="75" y="106"/>
                    <a:pt x="65" y="112"/>
                    <a:pt x="65" y="113"/>
                  </a:cubicBezTo>
                  <a:cubicBezTo>
                    <a:pt x="64" y="114"/>
                    <a:pt x="62" y="134"/>
                    <a:pt x="58" y="136"/>
                  </a:cubicBezTo>
                  <a:cubicBezTo>
                    <a:pt x="54" y="138"/>
                    <a:pt x="40" y="137"/>
                    <a:pt x="40" y="138"/>
                  </a:cubicBezTo>
                  <a:cubicBezTo>
                    <a:pt x="40" y="138"/>
                    <a:pt x="39" y="146"/>
                    <a:pt x="39" y="147"/>
                  </a:cubicBezTo>
                  <a:cubicBezTo>
                    <a:pt x="39" y="147"/>
                    <a:pt x="35" y="149"/>
                    <a:pt x="35" y="149"/>
                  </a:cubicBezTo>
                  <a:cubicBezTo>
                    <a:pt x="34" y="149"/>
                    <a:pt x="26" y="160"/>
                    <a:pt x="25" y="163"/>
                  </a:cubicBezTo>
                  <a:cubicBezTo>
                    <a:pt x="25" y="166"/>
                    <a:pt x="25" y="170"/>
                    <a:pt x="25" y="171"/>
                  </a:cubicBezTo>
                  <a:cubicBezTo>
                    <a:pt x="25" y="171"/>
                    <a:pt x="16" y="173"/>
                    <a:pt x="14" y="175"/>
                  </a:cubicBezTo>
                  <a:cubicBezTo>
                    <a:pt x="12" y="177"/>
                    <a:pt x="7" y="185"/>
                    <a:pt x="6" y="191"/>
                  </a:cubicBezTo>
                  <a:cubicBezTo>
                    <a:pt x="5" y="197"/>
                    <a:pt x="5" y="206"/>
                    <a:pt x="5" y="207"/>
                  </a:cubicBezTo>
                  <a:cubicBezTo>
                    <a:pt x="5" y="207"/>
                    <a:pt x="0" y="215"/>
                    <a:pt x="7" y="215"/>
                  </a:cubicBezTo>
                  <a:cubicBezTo>
                    <a:pt x="14" y="215"/>
                    <a:pt x="22" y="206"/>
                    <a:pt x="24" y="211"/>
                  </a:cubicBezTo>
                  <a:cubicBezTo>
                    <a:pt x="25" y="215"/>
                    <a:pt x="21" y="225"/>
                    <a:pt x="22" y="225"/>
                  </a:cubicBezTo>
                  <a:cubicBezTo>
                    <a:pt x="23" y="225"/>
                    <a:pt x="24" y="240"/>
                    <a:pt x="24" y="240"/>
                  </a:cubicBezTo>
                  <a:cubicBezTo>
                    <a:pt x="24" y="240"/>
                    <a:pt x="19" y="250"/>
                    <a:pt x="23" y="253"/>
                  </a:cubicBezTo>
                  <a:cubicBezTo>
                    <a:pt x="28" y="256"/>
                    <a:pt x="48" y="255"/>
                    <a:pt x="48" y="256"/>
                  </a:cubicBezTo>
                  <a:cubicBezTo>
                    <a:pt x="48" y="257"/>
                    <a:pt x="48" y="263"/>
                    <a:pt x="48" y="264"/>
                  </a:cubicBezTo>
                  <a:cubicBezTo>
                    <a:pt x="48" y="264"/>
                    <a:pt x="43" y="268"/>
                    <a:pt x="45" y="270"/>
                  </a:cubicBezTo>
                  <a:cubicBezTo>
                    <a:pt x="47" y="272"/>
                    <a:pt x="56" y="280"/>
                    <a:pt x="56" y="280"/>
                  </a:cubicBezTo>
                  <a:cubicBezTo>
                    <a:pt x="56" y="280"/>
                    <a:pt x="88" y="279"/>
                    <a:pt x="90" y="286"/>
                  </a:cubicBezTo>
                  <a:cubicBezTo>
                    <a:pt x="92" y="292"/>
                    <a:pt x="88" y="298"/>
                    <a:pt x="88" y="298"/>
                  </a:cubicBezTo>
                  <a:cubicBezTo>
                    <a:pt x="87" y="299"/>
                    <a:pt x="71" y="305"/>
                    <a:pt x="76" y="311"/>
                  </a:cubicBezTo>
                  <a:cubicBezTo>
                    <a:pt x="81" y="317"/>
                    <a:pt x="93" y="316"/>
                    <a:pt x="93" y="316"/>
                  </a:cubicBezTo>
                  <a:cubicBezTo>
                    <a:pt x="93" y="316"/>
                    <a:pt x="98" y="321"/>
                    <a:pt x="98" y="322"/>
                  </a:cubicBezTo>
                  <a:cubicBezTo>
                    <a:pt x="98" y="322"/>
                    <a:pt x="95" y="326"/>
                    <a:pt x="93" y="330"/>
                  </a:cubicBezTo>
                  <a:cubicBezTo>
                    <a:pt x="99" y="335"/>
                    <a:pt x="102" y="341"/>
                    <a:pt x="102" y="342"/>
                  </a:cubicBezTo>
                  <a:cubicBezTo>
                    <a:pt x="103" y="343"/>
                    <a:pt x="103" y="357"/>
                    <a:pt x="103" y="357"/>
                  </a:cubicBezTo>
                  <a:cubicBezTo>
                    <a:pt x="104" y="357"/>
                    <a:pt x="109" y="362"/>
                    <a:pt x="110" y="365"/>
                  </a:cubicBezTo>
                  <a:cubicBezTo>
                    <a:pt x="110" y="368"/>
                    <a:pt x="110" y="374"/>
                    <a:pt x="111" y="375"/>
                  </a:cubicBezTo>
                  <a:cubicBezTo>
                    <a:pt x="111" y="376"/>
                    <a:pt x="124" y="386"/>
                    <a:pt x="125" y="390"/>
                  </a:cubicBezTo>
                  <a:cubicBezTo>
                    <a:pt x="126" y="394"/>
                    <a:pt x="128" y="407"/>
                    <a:pt x="139" y="404"/>
                  </a:cubicBezTo>
                  <a:cubicBezTo>
                    <a:pt x="150" y="400"/>
                    <a:pt x="156" y="397"/>
                    <a:pt x="156" y="397"/>
                  </a:cubicBezTo>
                  <a:cubicBezTo>
                    <a:pt x="162" y="407"/>
                    <a:pt x="162" y="407"/>
                    <a:pt x="162" y="407"/>
                  </a:cubicBezTo>
                  <a:cubicBezTo>
                    <a:pt x="162" y="407"/>
                    <a:pt x="162" y="431"/>
                    <a:pt x="162" y="432"/>
                  </a:cubicBezTo>
                  <a:cubicBezTo>
                    <a:pt x="163" y="432"/>
                    <a:pt x="179" y="438"/>
                    <a:pt x="173" y="444"/>
                  </a:cubicBezTo>
                  <a:cubicBezTo>
                    <a:pt x="166" y="450"/>
                    <a:pt x="155" y="462"/>
                    <a:pt x="158" y="465"/>
                  </a:cubicBezTo>
                  <a:cubicBezTo>
                    <a:pt x="162" y="468"/>
                    <a:pt x="167" y="477"/>
                    <a:pt x="177" y="473"/>
                  </a:cubicBezTo>
                  <a:cubicBezTo>
                    <a:pt x="187" y="469"/>
                    <a:pt x="191" y="459"/>
                    <a:pt x="198" y="462"/>
                  </a:cubicBezTo>
                  <a:cubicBezTo>
                    <a:pt x="205" y="464"/>
                    <a:pt x="218" y="471"/>
                    <a:pt x="218" y="472"/>
                  </a:cubicBezTo>
                  <a:cubicBezTo>
                    <a:pt x="218" y="472"/>
                    <a:pt x="235" y="481"/>
                    <a:pt x="236" y="480"/>
                  </a:cubicBezTo>
                  <a:cubicBezTo>
                    <a:pt x="237" y="479"/>
                    <a:pt x="232" y="454"/>
                    <a:pt x="235" y="453"/>
                  </a:cubicBezTo>
                  <a:cubicBezTo>
                    <a:pt x="239" y="452"/>
                    <a:pt x="243" y="448"/>
                    <a:pt x="247" y="442"/>
                  </a:cubicBezTo>
                  <a:cubicBezTo>
                    <a:pt x="251" y="435"/>
                    <a:pt x="250" y="426"/>
                    <a:pt x="255" y="424"/>
                  </a:cubicBezTo>
                  <a:cubicBezTo>
                    <a:pt x="260" y="421"/>
                    <a:pt x="275" y="422"/>
                    <a:pt x="277" y="424"/>
                  </a:cubicBezTo>
                  <a:cubicBezTo>
                    <a:pt x="280" y="426"/>
                    <a:pt x="294" y="427"/>
                    <a:pt x="292" y="421"/>
                  </a:cubicBezTo>
                  <a:cubicBezTo>
                    <a:pt x="289" y="416"/>
                    <a:pt x="284" y="406"/>
                    <a:pt x="284" y="406"/>
                  </a:cubicBezTo>
                  <a:cubicBezTo>
                    <a:pt x="284" y="406"/>
                    <a:pt x="300" y="409"/>
                    <a:pt x="300" y="409"/>
                  </a:cubicBezTo>
                  <a:cubicBezTo>
                    <a:pt x="300" y="409"/>
                    <a:pt x="305" y="409"/>
                    <a:pt x="312" y="404"/>
                  </a:cubicBezTo>
                  <a:cubicBezTo>
                    <a:pt x="319" y="399"/>
                    <a:pt x="317" y="395"/>
                    <a:pt x="319" y="395"/>
                  </a:cubicBezTo>
                  <a:cubicBezTo>
                    <a:pt x="322" y="396"/>
                    <a:pt x="335" y="409"/>
                    <a:pt x="337" y="409"/>
                  </a:cubicBezTo>
                  <a:cubicBezTo>
                    <a:pt x="338" y="409"/>
                    <a:pt x="343" y="409"/>
                    <a:pt x="343" y="409"/>
                  </a:cubicBezTo>
                  <a:cubicBezTo>
                    <a:pt x="343" y="409"/>
                    <a:pt x="347" y="398"/>
                    <a:pt x="353" y="398"/>
                  </a:cubicBezTo>
                  <a:cubicBezTo>
                    <a:pt x="360" y="398"/>
                    <a:pt x="365" y="402"/>
                    <a:pt x="366" y="402"/>
                  </a:cubicBezTo>
                  <a:cubicBezTo>
                    <a:pt x="367" y="402"/>
                    <a:pt x="375" y="394"/>
                    <a:pt x="375" y="394"/>
                  </a:cubicBezTo>
                  <a:cubicBezTo>
                    <a:pt x="375" y="394"/>
                    <a:pt x="386" y="406"/>
                    <a:pt x="388" y="414"/>
                  </a:cubicBezTo>
                  <a:cubicBezTo>
                    <a:pt x="390" y="421"/>
                    <a:pt x="392" y="432"/>
                    <a:pt x="400" y="430"/>
                  </a:cubicBezTo>
                  <a:cubicBezTo>
                    <a:pt x="409" y="428"/>
                    <a:pt x="412" y="423"/>
                    <a:pt x="412" y="423"/>
                  </a:cubicBezTo>
                  <a:cubicBezTo>
                    <a:pt x="412" y="423"/>
                    <a:pt x="417" y="433"/>
                    <a:pt x="424" y="432"/>
                  </a:cubicBezTo>
                  <a:cubicBezTo>
                    <a:pt x="431" y="430"/>
                    <a:pt x="442" y="412"/>
                    <a:pt x="446" y="410"/>
                  </a:cubicBezTo>
                  <a:cubicBezTo>
                    <a:pt x="450" y="409"/>
                    <a:pt x="455" y="413"/>
                    <a:pt x="456" y="408"/>
                  </a:cubicBezTo>
                  <a:cubicBezTo>
                    <a:pt x="458" y="403"/>
                    <a:pt x="460" y="402"/>
                    <a:pt x="459" y="401"/>
                  </a:cubicBezTo>
                  <a:cubicBezTo>
                    <a:pt x="458" y="400"/>
                    <a:pt x="449" y="392"/>
                    <a:pt x="450" y="391"/>
                  </a:cubicBezTo>
                  <a:cubicBezTo>
                    <a:pt x="450" y="391"/>
                    <a:pt x="449" y="385"/>
                    <a:pt x="460" y="384"/>
                  </a:cubicBezTo>
                  <a:cubicBezTo>
                    <a:pt x="471" y="383"/>
                    <a:pt x="474" y="386"/>
                    <a:pt x="475" y="386"/>
                  </a:cubicBezTo>
                  <a:cubicBezTo>
                    <a:pt x="475" y="386"/>
                    <a:pt x="476" y="396"/>
                    <a:pt x="484" y="393"/>
                  </a:cubicBezTo>
                  <a:cubicBezTo>
                    <a:pt x="492" y="390"/>
                    <a:pt x="499" y="380"/>
                    <a:pt x="499" y="380"/>
                  </a:cubicBezTo>
                  <a:cubicBezTo>
                    <a:pt x="499" y="379"/>
                    <a:pt x="513" y="378"/>
                    <a:pt x="520" y="382"/>
                  </a:cubicBezTo>
                  <a:cubicBezTo>
                    <a:pt x="522" y="383"/>
                    <a:pt x="524" y="384"/>
                    <a:pt x="525" y="386"/>
                  </a:cubicBezTo>
                  <a:cubicBezTo>
                    <a:pt x="527" y="384"/>
                    <a:pt x="528" y="382"/>
                    <a:pt x="527" y="380"/>
                  </a:cubicBezTo>
                  <a:close/>
                </a:path>
              </a:pathLst>
            </a:custGeom>
            <a:solidFill>
              <a:srgbClr val="B2B2B2"/>
            </a:solidFill>
            <a:ln w="9525" cap="flat" cmpd="sng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7" name="Freeform 473"/>
            <p:cNvSpPr>
              <a:spLocks/>
            </p:cNvSpPr>
            <p:nvPr/>
          </p:nvSpPr>
          <p:spPr bwMode="auto">
            <a:xfrm>
              <a:off x="4756" y="2650"/>
              <a:ext cx="617" cy="742"/>
            </a:xfrm>
            <a:custGeom>
              <a:avLst/>
              <a:gdLst/>
              <a:ahLst/>
              <a:cxnLst>
                <a:cxn ang="0">
                  <a:pos x="506" y="177"/>
                </a:cxn>
                <a:cxn ang="0">
                  <a:pos x="500" y="161"/>
                </a:cxn>
                <a:cxn ang="0">
                  <a:pos x="483" y="141"/>
                </a:cxn>
                <a:cxn ang="0">
                  <a:pos x="446" y="148"/>
                </a:cxn>
                <a:cxn ang="0">
                  <a:pos x="400" y="184"/>
                </a:cxn>
                <a:cxn ang="0">
                  <a:pos x="340" y="183"/>
                </a:cxn>
                <a:cxn ang="0">
                  <a:pos x="332" y="169"/>
                </a:cxn>
                <a:cxn ang="0">
                  <a:pos x="304" y="162"/>
                </a:cxn>
                <a:cxn ang="0">
                  <a:pos x="281" y="147"/>
                </a:cxn>
                <a:cxn ang="0">
                  <a:pos x="282" y="142"/>
                </a:cxn>
                <a:cxn ang="0">
                  <a:pos x="308" y="129"/>
                </a:cxn>
                <a:cxn ang="0">
                  <a:pos x="299" y="109"/>
                </a:cxn>
                <a:cxn ang="0">
                  <a:pos x="299" y="84"/>
                </a:cxn>
                <a:cxn ang="0">
                  <a:pos x="273" y="78"/>
                </a:cxn>
                <a:cxn ang="0">
                  <a:pos x="234" y="55"/>
                </a:cxn>
                <a:cxn ang="0">
                  <a:pos x="237" y="23"/>
                </a:cxn>
                <a:cxn ang="0">
                  <a:pos x="199" y="2"/>
                </a:cxn>
                <a:cxn ang="0">
                  <a:pos x="162" y="17"/>
                </a:cxn>
                <a:cxn ang="0">
                  <a:pos x="142" y="50"/>
                </a:cxn>
                <a:cxn ang="0">
                  <a:pos x="115" y="78"/>
                </a:cxn>
                <a:cxn ang="0">
                  <a:pos x="99" y="113"/>
                </a:cxn>
                <a:cxn ang="0">
                  <a:pos x="51" y="139"/>
                </a:cxn>
                <a:cxn ang="0">
                  <a:pos x="7" y="191"/>
                </a:cxn>
                <a:cxn ang="0">
                  <a:pos x="9" y="209"/>
                </a:cxn>
                <a:cxn ang="0">
                  <a:pos x="4" y="243"/>
                </a:cxn>
                <a:cxn ang="0">
                  <a:pos x="14" y="260"/>
                </a:cxn>
                <a:cxn ang="0">
                  <a:pos x="13" y="281"/>
                </a:cxn>
                <a:cxn ang="0">
                  <a:pos x="11" y="316"/>
                </a:cxn>
                <a:cxn ang="0">
                  <a:pos x="18" y="340"/>
                </a:cxn>
                <a:cxn ang="0">
                  <a:pos x="48" y="356"/>
                </a:cxn>
                <a:cxn ang="0">
                  <a:pos x="31" y="378"/>
                </a:cxn>
                <a:cxn ang="0">
                  <a:pos x="49" y="410"/>
                </a:cxn>
                <a:cxn ang="0">
                  <a:pos x="58" y="445"/>
                </a:cxn>
                <a:cxn ang="0">
                  <a:pos x="68" y="471"/>
                </a:cxn>
                <a:cxn ang="0">
                  <a:pos x="64" y="495"/>
                </a:cxn>
                <a:cxn ang="0">
                  <a:pos x="149" y="514"/>
                </a:cxn>
                <a:cxn ang="0">
                  <a:pos x="172" y="518"/>
                </a:cxn>
                <a:cxn ang="0">
                  <a:pos x="217" y="569"/>
                </a:cxn>
                <a:cxn ang="0">
                  <a:pos x="278" y="595"/>
                </a:cxn>
                <a:cxn ang="0">
                  <a:pos x="339" y="609"/>
                </a:cxn>
                <a:cxn ang="0">
                  <a:pos x="403" y="634"/>
                </a:cxn>
                <a:cxn ang="0">
                  <a:pos x="398" y="591"/>
                </a:cxn>
                <a:cxn ang="0">
                  <a:pos x="378" y="563"/>
                </a:cxn>
                <a:cxn ang="0">
                  <a:pos x="371" y="543"/>
                </a:cxn>
                <a:cxn ang="0">
                  <a:pos x="350" y="448"/>
                </a:cxn>
                <a:cxn ang="0">
                  <a:pos x="407" y="361"/>
                </a:cxn>
                <a:cxn ang="0">
                  <a:pos x="456" y="292"/>
                </a:cxn>
                <a:cxn ang="0">
                  <a:pos x="484" y="247"/>
                </a:cxn>
                <a:cxn ang="0">
                  <a:pos x="528" y="194"/>
                </a:cxn>
              </a:cxnLst>
              <a:rect l="0" t="0" r="r" b="b"/>
              <a:pathLst>
                <a:path w="529" h="636">
                  <a:moveTo>
                    <a:pt x="524" y="188"/>
                  </a:moveTo>
                  <a:cubicBezTo>
                    <a:pt x="523" y="187"/>
                    <a:pt x="517" y="187"/>
                    <a:pt x="517" y="187"/>
                  </a:cubicBezTo>
                  <a:cubicBezTo>
                    <a:pt x="516" y="187"/>
                    <a:pt x="517" y="178"/>
                    <a:pt x="515" y="174"/>
                  </a:cubicBezTo>
                  <a:cubicBezTo>
                    <a:pt x="513" y="170"/>
                    <a:pt x="508" y="178"/>
                    <a:pt x="506" y="177"/>
                  </a:cubicBezTo>
                  <a:cubicBezTo>
                    <a:pt x="505" y="177"/>
                    <a:pt x="502" y="176"/>
                    <a:pt x="500" y="174"/>
                  </a:cubicBezTo>
                  <a:cubicBezTo>
                    <a:pt x="497" y="173"/>
                    <a:pt x="493" y="173"/>
                    <a:pt x="493" y="171"/>
                  </a:cubicBezTo>
                  <a:cubicBezTo>
                    <a:pt x="492" y="170"/>
                    <a:pt x="495" y="169"/>
                    <a:pt x="497" y="168"/>
                  </a:cubicBezTo>
                  <a:cubicBezTo>
                    <a:pt x="499" y="167"/>
                    <a:pt x="500" y="161"/>
                    <a:pt x="500" y="161"/>
                  </a:cubicBezTo>
                  <a:cubicBezTo>
                    <a:pt x="500" y="161"/>
                    <a:pt x="494" y="158"/>
                    <a:pt x="492" y="158"/>
                  </a:cubicBezTo>
                  <a:cubicBezTo>
                    <a:pt x="490" y="158"/>
                    <a:pt x="492" y="156"/>
                    <a:pt x="492" y="156"/>
                  </a:cubicBezTo>
                  <a:cubicBezTo>
                    <a:pt x="492" y="155"/>
                    <a:pt x="486" y="157"/>
                    <a:pt x="486" y="157"/>
                  </a:cubicBezTo>
                  <a:cubicBezTo>
                    <a:pt x="485" y="157"/>
                    <a:pt x="482" y="141"/>
                    <a:pt x="483" y="141"/>
                  </a:cubicBezTo>
                  <a:cubicBezTo>
                    <a:pt x="483" y="141"/>
                    <a:pt x="472" y="152"/>
                    <a:pt x="472" y="152"/>
                  </a:cubicBezTo>
                  <a:cubicBezTo>
                    <a:pt x="472" y="152"/>
                    <a:pt x="470" y="152"/>
                    <a:pt x="468" y="151"/>
                  </a:cubicBezTo>
                  <a:cubicBezTo>
                    <a:pt x="467" y="151"/>
                    <a:pt x="465" y="156"/>
                    <a:pt x="464" y="157"/>
                  </a:cubicBezTo>
                  <a:cubicBezTo>
                    <a:pt x="462" y="158"/>
                    <a:pt x="451" y="149"/>
                    <a:pt x="446" y="148"/>
                  </a:cubicBezTo>
                  <a:cubicBezTo>
                    <a:pt x="441" y="147"/>
                    <a:pt x="438" y="155"/>
                    <a:pt x="435" y="159"/>
                  </a:cubicBezTo>
                  <a:cubicBezTo>
                    <a:pt x="431" y="163"/>
                    <a:pt x="416" y="183"/>
                    <a:pt x="415" y="183"/>
                  </a:cubicBezTo>
                  <a:cubicBezTo>
                    <a:pt x="414" y="183"/>
                    <a:pt x="407" y="182"/>
                    <a:pt x="406" y="182"/>
                  </a:cubicBezTo>
                  <a:cubicBezTo>
                    <a:pt x="405" y="181"/>
                    <a:pt x="401" y="184"/>
                    <a:pt x="400" y="184"/>
                  </a:cubicBezTo>
                  <a:cubicBezTo>
                    <a:pt x="399" y="185"/>
                    <a:pt x="389" y="180"/>
                    <a:pt x="387" y="179"/>
                  </a:cubicBezTo>
                  <a:cubicBezTo>
                    <a:pt x="385" y="178"/>
                    <a:pt x="385" y="183"/>
                    <a:pt x="381" y="184"/>
                  </a:cubicBezTo>
                  <a:cubicBezTo>
                    <a:pt x="378" y="185"/>
                    <a:pt x="373" y="179"/>
                    <a:pt x="364" y="179"/>
                  </a:cubicBezTo>
                  <a:cubicBezTo>
                    <a:pt x="355" y="179"/>
                    <a:pt x="341" y="183"/>
                    <a:pt x="340" y="183"/>
                  </a:cubicBezTo>
                  <a:cubicBezTo>
                    <a:pt x="339" y="183"/>
                    <a:pt x="333" y="179"/>
                    <a:pt x="331" y="179"/>
                  </a:cubicBezTo>
                  <a:cubicBezTo>
                    <a:pt x="329" y="178"/>
                    <a:pt x="324" y="178"/>
                    <a:pt x="322" y="176"/>
                  </a:cubicBezTo>
                  <a:cubicBezTo>
                    <a:pt x="319" y="174"/>
                    <a:pt x="321" y="170"/>
                    <a:pt x="321" y="169"/>
                  </a:cubicBezTo>
                  <a:cubicBezTo>
                    <a:pt x="321" y="168"/>
                    <a:pt x="331" y="169"/>
                    <a:pt x="332" y="169"/>
                  </a:cubicBezTo>
                  <a:cubicBezTo>
                    <a:pt x="333" y="168"/>
                    <a:pt x="341" y="161"/>
                    <a:pt x="341" y="161"/>
                  </a:cubicBezTo>
                  <a:cubicBezTo>
                    <a:pt x="341" y="160"/>
                    <a:pt x="332" y="159"/>
                    <a:pt x="330" y="159"/>
                  </a:cubicBezTo>
                  <a:cubicBezTo>
                    <a:pt x="329" y="159"/>
                    <a:pt x="328" y="161"/>
                    <a:pt x="326" y="162"/>
                  </a:cubicBezTo>
                  <a:cubicBezTo>
                    <a:pt x="323" y="163"/>
                    <a:pt x="309" y="161"/>
                    <a:pt x="304" y="162"/>
                  </a:cubicBezTo>
                  <a:cubicBezTo>
                    <a:pt x="299" y="162"/>
                    <a:pt x="303" y="165"/>
                    <a:pt x="298" y="165"/>
                  </a:cubicBezTo>
                  <a:cubicBezTo>
                    <a:pt x="293" y="166"/>
                    <a:pt x="286" y="157"/>
                    <a:pt x="286" y="157"/>
                  </a:cubicBezTo>
                  <a:cubicBezTo>
                    <a:pt x="286" y="157"/>
                    <a:pt x="286" y="152"/>
                    <a:pt x="286" y="152"/>
                  </a:cubicBezTo>
                  <a:cubicBezTo>
                    <a:pt x="286" y="152"/>
                    <a:pt x="283" y="150"/>
                    <a:pt x="281" y="147"/>
                  </a:cubicBezTo>
                  <a:cubicBezTo>
                    <a:pt x="278" y="144"/>
                    <a:pt x="276" y="150"/>
                    <a:pt x="276" y="150"/>
                  </a:cubicBezTo>
                  <a:cubicBezTo>
                    <a:pt x="276" y="150"/>
                    <a:pt x="273" y="148"/>
                    <a:pt x="272" y="147"/>
                  </a:cubicBezTo>
                  <a:cubicBezTo>
                    <a:pt x="272" y="146"/>
                    <a:pt x="275" y="142"/>
                    <a:pt x="275" y="142"/>
                  </a:cubicBezTo>
                  <a:cubicBezTo>
                    <a:pt x="282" y="142"/>
                    <a:pt x="282" y="142"/>
                    <a:pt x="282" y="142"/>
                  </a:cubicBezTo>
                  <a:cubicBezTo>
                    <a:pt x="287" y="136"/>
                    <a:pt x="287" y="136"/>
                    <a:pt x="287" y="136"/>
                  </a:cubicBezTo>
                  <a:cubicBezTo>
                    <a:pt x="287" y="136"/>
                    <a:pt x="282" y="129"/>
                    <a:pt x="284" y="126"/>
                  </a:cubicBezTo>
                  <a:cubicBezTo>
                    <a:pt x="285" y="122"/>
                    <a:pt x="291" y="130"/>
                    <a:pt x="291" y="130"/>
                  </a:cubicBezTo>
                  <a:cubicBezTo>
                    <a:pt x="291" y="130"/>
                    <a:pt x="306" y="129"/>
                    <a:pt x="308" y="129"/>
                  </a:cubicBezTo>
                  <a:cubicBezTo>
                    <a:pt x="311" y="129"/>
                    <a:pt x="313" y="121"/>
                    <a:pt x="315" y="119"/>
                  </a:cubicBezTo>
                  <a:cubicBezTo>
                    <a:pt x="317" y="117"/>
                    <a:pt x="309" y="120"/>
                    <a:pt x="305" y="118"/>
                  </a:cubicBezTo>
                  <a:cubicBezTo>
                    <a:pt x="302" y="117"/>
                    <a:pt x="309" y="116"/>
                    <a:pt x="310" y="110"/>
                  </a:cubicBezTo>
                  <a:cubicBezTo>
                    <a:pt x="311" y="104"/>
                    <a:pt x="301" y="111"/>
                    <a:pt x="299" y="109"/>
                  </a:cubicBezTo>
                  <a:cubicBezTo>
                    <a:pt x="296" y="107"/>
                    <a:pt x="303" y="105"/>
                    <a:pt x="303" y="104"/>
                  </a:cubicBezTo>
                  <a:cubicBezTo>
                    <a:pt x="303" y="104"/>
                    <a:pt x="296" y="98"/>
                    <a:pt x="296" y="96"/>
                  </a:cubicBezTo>
                  <a:cubicBezTo>
                    <a:pt x="296" y="94"/>
                    <a:pt x="301" y="95"/>
                    <a:pt x="301" y="94"/>
                  </a:cubicBezTo>
                  <a:cubicBezTo>
                    <a:pt x="302" y="92"/>
                    <a:pt x="302" y="87"/>
                    <a:pt x="299" y="84"/>
                  </a:cubicBezTo>
                  <a:cubicBezTo>
                    <a:pt x="297" y="82"/>
                    <a:pt x="291" y="86"/>
                    <a:pt x="291" y="86"/>
                  </a:cubicBezTo>
                  <a:cubicBezTo>
                    <a:pt x="291" y="86"/>
                    <a:pt x="285" y="78"/>
                    <a:pt x="285" y="78"/>
                  </a:cubicBezTo>
                  <a:cubicBezTo>
                    <a:pt x="284" y="77"/>
                    <a:pt x="281" y="82"/>
                    <a:pt x="279" y="82"/>
                  </a:cubicBezTo>
                  <a:cubicBezTo>
                    <a:pt x="276" y="83"/>
                    <a:pt x="273" y="80"/>
                    <a:pt x="273" y="78"/>
                  </a:cubicBezTo>
                  <a:cubicBezTo>
                    <a:pt x="273" y="75"/>
                    <a:pt x="263" y="74"/>
                    <a:pt x="262" y="73"/>
                  </a:cubicBezTo>
                  <a:cubicBezTo>
                    <a:pt x="262" y="72"/>
                    <a:pt x="249" y="70"/>
                    <a:pt x="244" y="69"/>
                  </a:cubicBezTo>
                  <a:cubicBezTo>
                    <a:pt x="239" y="67"/>
                    <a:pt x="241" y="63"/>
                    <a:pt x="241" y="63"/>
                  </a:cubicBezTo>
                  <a:cubicBezTo>
                    <a:pt x="241" y="62"/>
                    <a:pt x="235" y="56"/>
                    <a:pt x="234" y="55"/>
                  </a:cubicBezTo>
                  <a:cubicBezTo>
                    <a:pt x="233" y="54"/>
                    <a:pt x="223" y="58"/>
                    <a:pt x="222" y="53"/>
                  </a:cubicBezTo>
                  <a:cubicBezTo>
                    <a:pt x="220" y="49"/>
                    <a:pt x="228" y="49"/>
                    <a:pt x="228" y="49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28" y="39"/>
                    <a:pt x="236" y="26"/>
                    <a:pt x="237" y="23"/>
                  </a:cubicBezTo>
                  <a:cubicBezTo>
                    <a:pt x="238" y="21"/>
                    <a:pt x="227" y="18"/>
                    <a:pt x="226" y="18"/>
                  </a:cubicBezTo>
                  <a:cubicBezTo>
                    <a:pt x="226" y="17"/>
                    <a:pt x="227" y="13"/>
                    <a:pt x="225" y="9"/>
                  </a:cubicBezTo>
                  <a:cubicBezTo>
                    <a:pt x="224" y="5"/>
                    <a:pt x="224" y="9"/>
                    <a:pt x="218" y="9"/>
                  </a:cubicBezTo>
                  <a:cubicBezTo>
                    <a:pt x="212" y="8"/>
                    <a:pt x="202" y="0"/>
                    <a:pt x="199" y="2"/>
                  </a:cubicBezTo>
                  <a:cubicBezTo>
                    <a:pt x="195" y="3"/>
                    <a:pt x="189" y="13"/>
                    <a:pt x="188" y="15"/>
                  </a:cubicBezTo>
                  <a:cubicBezTo>
                    <a:pt x="186" y="17"/>
                    <a:pt x="185" y="15"/>
                    <a:pt x="183" y="15"/>
                  </a:cubicBezTo>
                  <a:cubicBezTo>
                    <a:pt x="181" y="15"/>
                    <a:pt x="181" y="17"/>
                    <a:pt x="180" y="18"/>
                  </a:cubicBezTo>
                  <a:cubicBezTo>
                    <a:pt x="178" y="19"/>
                    <a:pt x="166" y="17"/>
                    <a:pt x="162" y="17"/>
                  </a:cubicBezTo>
                  <a:cubicBezTo>
                    <a:pt x="160" y="22"/>
                    <a:pt x="158" y="28"/>
                    <a:pt x="157" y="31"/>
                  </a:cubicBezTo>
                  <a:cubicBezTo>
                    <a:pt x="154" y="36"/>
                    <a:pt x="152" y="30"/>
                    <a:pt x="147" y="31"/>
                  </a:cubicBezTo>
                  <a:cubicBezTo>
                    <a:pt x="141" y="32"/>
                    <a:pt x="147" y="38"/>
                    <a:pt x="148" y="43"/>
                  </a:cubicBezTo>
                  <a:cubicBezTo>
                    <a:pt x="148" y="49"/>
                    <a:pt x="142" y="50"/>
                    <a:pt x="142" y="50"/>
                  </a:cubicBezTo>
                  <a:cubicBezTo>
                    <a:pt x="141" y="50"/>
                    <a:pt x="143" y="62"/>
                    <a:pt x="143" y="62"/>
                  </a:cubicBezTo>
                  <a:cubicBezTo>
                    <a:pt x="143" y="62"/>
                    <a:pt x="141" y="63"/>
                    <a:pt x="137" y="66"/>
                  </a:cubicBezTo>
                  <a:cubicBezTo>
                    <a:pt x="133" y="70"/>
                    <a:pt x="122" y="62"/>
                    <a:pt x="122" y="61"/>
                  </a:cubicBezTo>
                  <a:cubicBezTo>
                    <a:pt x="121" y="61"/>
                    <a:pt x="117" y="77"/>
                    <a:pt x="115" y="78"/>
                  </a:cubicBezTo>
                  <a:cubicBezTo>
                    <a:pt x="113" y="80"/>
                    <a:pt x="111" y="83"/>
                    <a:pt x="108" y="85"/>
                  </a:cubicBezTo>
                  <a:cubicBezTo>
                    <a:pt x="105" y="87"/>
                    <a:pt x="107" y="91"/>
                    <a:pt x="107" y="97"/>
                  </a:cubicBezTo>
                  <a:cubicBezTo>
                    <a:pt x="107" y="103"/>
                    <a:pt x="101" y="104"/>
                    <a:pt x="101" y="104"/>
                  </a:cubicBezTo>
                  <a:cubicBezTo>
                    <a:pt x="101" y="104"/>
                    <a:pt x="103" y="107"/>
                    <a:pt x="99" y="113"/>
                  </a:cubicBezTo>
                  <a:cubicBezTo>
                    <a:pt x="95" y="119"/>
                    <a:pt x="75" y="125"/>
                    <a:pt x="72" y="126"/>
                  </a:cubicBezTo>
                  <a:cubicBezTo>
                    <a:pt x="69" y="127"/>
                    <a:pt x="70" y="137"/>
                    <a:pt x="69" y="138"/>
                  </a:cubicBezTo>
                  <a:cubicBezTo>
                    <a:pt x="67" y="139"/>
                    <a:pt x="59" y="144"/>
                    <a:pt x="58" y="145"/>
                  </a:cubicBezTo>
                  <a:cubicBezTo>
                    <a:pt x="57" y="146"/>
                    <a:pt x="51" y="140"/>
                    <a:pt x="51" y="139"/>
                  </a:cubicBezTo>
                  <a:cubicBezTo>
                    <a:pt x="51" y="139"/>
                    <a:pt x="11" y="168"/>
                    <a:pt x="11" y="168"/>
                  </a:cubicBezTo>
                  <a:cubicBezTo>
                    <a:pt x="11" y="168"/>
                    <a:pt x="14" y="172"/>
                    <a:pt x="18" y="176"/>
                  </a:cubicBezTo>
                  <a:cubicBezTo>
                    <a:pt x="21" y="181"/>
                    <a:pt x="17" y="185"/>
                    <a:pt x="17" y="185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192"/>
                    <a:pt x="7" y="192"/>
                    <a:pt x="7" y="192"/>
                  </a:cubicBezTo>
                  <a:cubicBezTo>
                    <a:pt x="7" y="192"/>
                    <a:pt x="10" y="195"/>
                    <a:pt x="10" y="196"/>
                  </a:cubicBezTo>
                  <a:cubicBezTo>
                    <a:pt x="10" y="197"/>
                    <a:pt x="3" y="200"/>
                    <a:pt x="4" y="202"/>
                  </a:cubicBezTo>
                  <a:cubicBezTo>
                    <a:pt x="4" y="204"/>
                    <a:pt x="8" y="208"/>
                    <a:pt x="9" y="209"/>
                  </a:cubicBezTo>
                  <a:cubicBezTo>
                    <a:pt x="9" y="210"/>
                    <a:pt x="3" y="211"/>
                    <a:pt x="2" y="212"/>
                  </a:cubicBezTo>
                  <a:cubicBezTo>
                    <a:pt x="1" y="212"/>
                    <a:pt x="9" y="219"/>
                    <a:pt x="10" y="220"/>
                  </a:cubicBezTo>
                  <a:cubicBezTo>
                    <a:pt x="10" y="221"/>
                    <a:pt x="9" y="225"/>
                    <a:pt x="9" y="230"/>
                  </a:cubicBezTo>
                  <a:cubicBezTo>
                    <a:pt x="9" y="236"/>
                    <a:pt x="4" y="243"/>
                    <a:pt x="4" y="243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13" y="251"/>
                    <a:pt x="13" y="251"/>
                    <a:pt x="13" y="251"/>
                  </a:cubicBezTo>
                  <a:cubicBezTo>
                    <a:pt x="13" y="251"/>
                    <a:pt x="12" y="253"/>
                    <a:pt x="11" y="254"/>
                  </a:cubicBezTo>
                  <a:cubicBezTo>
                    <a:pt x="11" y="254"/>
                    <a:pt x="14" y="256"/>
                    <a:pt x="14" y="260"/>
                  </a:cubicBezTo>
                  <a:cubicBezTo>
                    <a:pt x="15" y="264"/>
                    <a:pt x="12" y="263"/>
                    <a:pt x="11" y="263"/>
                  </a:cubicBezTo>
                  <a:cubicBezTo>
                    <a:pt x="11" y="264"/>
                    <a:pt x="11" y="267"/>
                    <a:pt x="11" y="267"/>
                  </a:cubicBezTo>
                  <a:cubicBezTo>
                    <a:pt x="10" y="268"/>
                    <a:pt x="5" y="272"/>
                    <a:pt x="6" y="276"/>
                  </a:cubicBezTo>
                  <a:cubicBezTo>
                    <a:pt x="6" y="280"/>
                    <a:pt x="11" y="278"/>
                    <a:pt x="13" y="281"/>
                  </a:cubicBezTo>
                  <a:cubicBezTo>
                    <a:pt x="15" y="283"/>
                    <a:pt x="13" y="287"/>
                    <a:pt x="13" y="288"/>
                  </a:cubicBezTo>
                  <a:cubicBezTo>
                    <a:pt x="13" y="289"/>
                    <a:pt x="7" y="292"/>
                    <a:pt x="4" y="295"/>
                  </a:cubicBezTo>
                  <a:cubicBezTo>
                    <a:pt x="0" y="298"/>
                    <a:pt x="7" y="306"/>
                    <a:pt x="8" y="308"/>
                  </a:cubicBezTo>
                  <a:cubicBezTo>
                    <a:pt x="9" y="310"/>
                    <a:pt x="7" y="308"/>
                    <a:pt x="11" y="316"/>
                  </a:cubicBezTo>
                  <a:cubicBezTo>
                    <a:pt x="15" y="323"/>
                    <a:pt x="35" y="320"/>
                    <a:pt x="37" y="324"/>
                  </a:cubicBezTo>
                  <a:cubicBezTo>
                    <a:pt x="40" y="328"/>
                    <a:pt x="30" y="334"/>
                    <a:pt x="29" y="334"/>
                  </a:cubicBezTo>
                  <a:cubicBezTo>
                    <a:pt x="29" y="334"/>
                    <a:pt x="22" y="334"/>
                    <a:pt x="22" y="334"/>
                  </a:cubicBezTo>
                  <a:cubicBezTo>
                    <a:pt x="18" y="340"/>
                    <a:pt x="18" y="340"/>
                    <a:pt x="18" y="340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38" y="340"/>
                    <a:pt x="38" y="340"/>
                    <a:pt x="38" y="340"/>
                  </a:cubicBezTo>
                  <a:cubicBezTo>
                    <a:pt x="38" y="340"/>
                    <a:pt x="40" y="351"/>
                    <a:pt x="41" y="352"/>
                  </a:cubicBezTo>
                  <a:cubicBezTo>
                    <a:pt x="41" y="352"/>
                    <a:pt x="47" y="353"/>
                    <a:pt x="48" y="356"/>
                  </a:cubicBezTo>
                  <a:cubicBezTo>
                    <a:pt x="50" y="358"/>
                    <a:pt x="46" y="360"/>
                    <a:pt x="44" y="361"/>
                  </a:cubicBezTo>
                  <a:cubicBezTo>
                    <a:pt x="43" y="362"/>
                    <a:pt x="34" y="362"/>
                    <a:pt x="33" y="362"/>
                  </a:cubicBezTo>
                  <a:cubicBezTo>
                    <a:pt x="32" y="362"/>
                    <a:pt x="25" y="370"/>
                    <a:pt x="25" y="370"/>
                  </a:cubicBezTo>
                  <a:cubicBezTo>
                    <a:pt x="25" y="370"/>
                    <a:pt x="29" y="377"/>
                    <a:pt x="31" y="378"/>
                  </a:cubicBezTo>
                  <a:cubicBezTo>
                    <a:pt x="34" y="379"/>
                    <a:pt x="40" y="377"/>
                    <a:pt x="41" y="378"/>
                  </a:cubicBezTo>
                  <a:cubicBezTo>
                    <a:pt x="41" y="379"/>
                    <a:pt x="44" y="387"/>
                    <a:pt x="44" y="391"/>
                  </a:cubicBezTo>
                  <a:cubicBezTo>
                    <a:pt x="44" y="395"/>
                    <a:pt x="49" y="399"/>
                    <a:pt x="49" y="399"/>
                  </a:cubicBezTo>
                  <a:cubicBezTo>
                    <a:pt x="50" y="400"/>
                    <a:pt x="49" y="409"/>
                    <a:pt x="49" y="410"/>
                  </a:cubicBezTo>
                  <a:cubicBezTo>
                    <a:pt x="49" y="411"/>
                    <a:pt x="53" y="416"/>
                    <a:pt x="54" y="420"/>
                  </a:cubicBezTo>
                  <a:cubicBezTo>
                    <a:pt x="56" y="424"/>
                    <a:pt x="47" y="430"/>
                    <a:pt x="45" y="433"/>
                  </a:cubicBezTo>
                  <a:cubicBezTo>
                    <a:pt x="43" y="437"/>
                    <a:pt x="50" y="444"/>
                    <a:pt x="51" y="444"/>
                  </a:cubicBezTo>
                  <a:cubicBezTo>
                    <a:pt x="51" y="444"/>
                    <a:pt x="56" y="444"/>
                    <a:pt x="58" y="445"/>
                  </a:cubicBezTo>
                  <a:cubicBezTo>
                    <a:pt x="60" y="447"/>
                    <a:pt x="53" y="452"/>
                    <a:pt x="52" y="453"/>
                  </a:cubicBezTo>
                  <a:cubicBezTo>
                    <a:pt x="51" y="455"/>
                    <a:pt x="56" y="455"/>
                    <a:pt x="56" y="457"/>
                  </a:cubicBezTo>
                  <a:cubicBezTo>
                    <a:pt x="56" y="459"/>
                    <a:pt x="62" y="470"/>
                    <a:pt x="62" y="470"/>
                  </a:cubicBezTo>
                  <a:cubicBezTo>
                    <a:pt x="62" y="470"/>
                    <a:pt x="65" y="469"/>
                    <a:pt x="68" y="471"/>
                  </a:cubicBezTo>
                  <a:cubicBezTo>
                    <a:pt x="72" y="474"/>
                    <a:pt x="61" y="477"/>
                    <a:pt x="61" y="477"/>
                  </a:cubicBezTo>
                  <a:cubicBezTo>
                    <a:pt x="61" y="477"/>
                    <a:pt x="65" y="481"/>
                    <a:pt x="66" y="483"/>
                  </a:cubicBezTo>
                  <a:cubicBezTo>
                    <a:pt x="67" y="484"/>
                    <a:pt x="63" y="489"/>
                    <a:pt x="63" y="489"/>
                  </a:cubicBezTo>
                  <a:cubicBezTo>
                    <a:pt x="62" y="489"/>
                    <a:pt x="63" y="491"/>
                    <a:pt x="64" y="495"/>
                  </a:cubicBezTo>
                  <a:cubicBezTo>
                    <a:pt x="65" y="497"/>
                    <a:pt x="64" y="499"/>
                    <a:pt x="62" y="501"/>
                  </a:cubicBezTo>
                  <a:cubicBezTo>
                    <a:pt x="65" y="504"/>
                    <a:pt x="68" y="508"/>
                    <a:pt x="79" y="506"/>
                  </a:cubicBezTo>
                  <a:cubicBezTo>
                    <a:pt x="94" y="503"/>
                    <a:pt x="123" y="494"/>
                    <a:pt x="127" y="497"/>
                  </a:cubicBezTo>
                  <a:cubicBezTo>
                    <a:pt x="130" y="500"/>
                    <a:pt x="148" y="511"/>
                    <a:pt x="149" y="514"/>
                  </a:cubicBezTo>
                  <a:cubicBezTo>
                    <a:pt x="150" y="518"/>
                    <a:pt x="151" y="523"/>
                    <a:pt x="151" y="523"/>
                  </a:cubicBezTo>
                  <a:cubicBezTo>
                    <a:pt x="155" y="526"/>
                    <a:pt x="155" y="526"/>
                    <a:pt x="155" y="526"/>
                  </a:cubicBezTo>
                  <a:cubicBezTo>
                    <a:pt x="155" y="526"/>
                    <a:pt x="156" y="509"/>
                    <a:pt x="165" y="513"/>
                  </a:cubicBezTo>
                  <a:cubicBezTo>
                    <a:pt x="173" y="517"/>
                    <a:pt x="171" y="518"/>
                    <a:pt x="172" y="518"/>
                  </a:cubicBezTo>
                  <a:cubicBezTo>
                    <a:pt x="173" y="518"/>
                    <a:pt x="196" y="527"/>
                    <a:pt x="196" y="527"/>
                  </a:cubicBezTo>
                  <a:cubicBezTo>
                    <a:pt x="196" y="527"/>
                    <a:pt x="203" y="544"/>
                    <a:pt x="205" y="544"/>
                  </a:cubicBezTo>
                  <a:cubicBezTo>
                    <a:pt x="207" y="544"/>
                    <a:pt x="215" y="548"/>
                    <a:pt x="215" y="551"/>
                  </a:cubicBezTo>
                  <a:cubicBezTo>
                    <a:pt x="215" y="555"/>
                    <a:pt x="215" y="566"/>
                    <a:pt x="217" y="569"/>
                  </a:cubicBezTo>
                  <a:cubicBezTo>
                    <a:pt x="219" y="572"/>
                    <a:pt x="243" y="584"/>
                    <a:pt x="248" y="583"/>
                  </a:cubicBezTo>
                  <a:cubicBezTo>
                    <a:pt x="253" y="583"/>
                    <a:pt x="259" y="574"/>
                    <a:pt x="261" y="579"/>
                  </a:cubicBezTo>
                  <a:cubicBezTo>
                    <a:pt x="264" y="584"/>
                    <a:pt x="260" y="589"/>
                    <a:pt x="260" y="589"/>
                  </a:cubicBezTo>
                  <a:cubicBezTo>
                    <a:pt x="260" y="589"/>
                    <a:pt x="270" y="598"/>
                    <a:pt x="278" y="595"/>
                  </a:cubicBezTo>
                  <a:cubicBezTo>
                    <a:pt x="285" y="593"/>
                    <a:pt x="284" y="587"/>
                    <a:pt x="290" y="591"/>
                  </a:cubicBezTo>
                  <a:cubicBezTo>
                    <a:pt x="296" y="596"/>
                    <a:pt x="294" y="605"/>
                    <a:pt x="301" y="606"/>
                  </a:cubicBezTo>
                  <a:cubicBezTo>
                    <a:pt x="308" y="607"/>
                    <a:pt x="327" y="611"/>
                    <a:pt x="327" y="611"/>
                  </a:cubicBezTo>
                  <a:cubicBezTo>
                    <a:pt x="327" y="611"/>
                    <a:pt x="333" y="609"/>
                    <a:pt x="339" y="609"/>
                  </a:cubicBezTo>
                  <a:cubicBezTo>
                    <a:pt x="341" y="609"/>
                    <a:pt x="343" y="610"/>
                    <a:pt x="345" y="611"/>
                  </a:cubicBezTo>
                  <a:cubicBezTo>
                    <a:pt x="351" y="615"/>
                    <a:pt x="356" y="625"/>
                    <a:pt x="356" y="625"/>
                  </a:cubicBezTo>
                  <a:cubicBezTo>
                    <a:pt x="383" y="623"/>
                    <a:pt x="383" y="623"/>
                    <a:pt x="383" y="623"/>
                  </a:cubicBezTo>
                  <a:cubicBezTo>
                    <a:pt x="383" y="623"/>
                    <a:pt x="398" y="636"/>
                    <a:pt x="403" y="634"/>
                  </a:cubicBezTo>
                  <a:cubicBezTo>
                    <a:pt x="409" y="633"/>
                    <a:pt x="413" y="632"/>
                    <a:pt x="413" y="631"/>
                  </a:cubicBezTo>
                  <a:cubicBezTo>
                    <a:pt x="414" y="630"/>
                    <a:pt x="406" y="617"/>
                    <a:pt x="410" y="613"/>
                  </a:cubicBezTo>
                  <a:cubicBezTo>
                    <a:pt x="414" y="610"/>
                    <a:pt x="414" y="607"/>
                    <a:pt x="414" y="607"/>
                  </a:cubicBezTo>
                  <a:cubicBezTo>
                    <a:pt x="414" y="607"/>
                    <a:pt x="401" y="594"/>
                    <a:pt x="398" y="591"/>
                  </a:cubicBezTo>
                  <a:cubicBezTo>
                    <a:pt x="395" y="588"/>
                    <a:pt x="392" y="589"/>
                    <a:pt x="392" y="588"/>
                  </a:cubicBezTo>
                  <a:cubicBezTo>
                    <a:pt x="392" y="586"/>
                    <a:pt x="391" y="579"/>
                    <a:pt x="390" y="578"/>
                  </a:cubicBezTo>
                  <a:cubicBezTo>
                    <a:pt x="390" y="577"/>
                    <a:pt x="379" y="575"/>
                    <a:pt x="377" y="571"/>
                  </a:cubicBezTo>
                  <a:cubicBezTo>
                    <a:pt x="375" y="567"/>
                    <a:pt x="378" y="563"/>
                    <a:pt x="378" y="563"/>
                  </a:cubicBezTo>
                  <a:cubicBezTo>
                    <a:pt x="378" y="563"/>
                    <a:pt x="367" y="562"/>
                    <a:pt x="367" y="561"/>
                  </a:cubicBezTo>
                  <a:cubicBezTo>
                    <a:pt x="367" y="560"/>
                    <a:pt x="367" y="555"/>
                    <a:pt x="367" y="555"/>
                  </a:cubicBezTo>
                  <a:cubicBezTo>
                    <a:pt x="372" y="550"/>
                    <a:pt x="372" y="550"/>
                    <a:pt x="372" y="550"/>
                  </a:cubicBezTo>
                  <a:cubicBezTo>
                    <a:pt x="372" y="550"/>
                    <a:pt x="371" y="547"/>
                    <a:pt x="371" y="543"/>
                  </a:cubicBezTo>
                  <a:cubicBezTo>
                    <a:pt x="371" y="534"/>
                    <a:pt x="371" y="517"/>
                    <a:pt x="370" y="512"/>
                  </a:cubicBezTo>
                  <a:cubicBezTo>
                    <a:pt x="369" y="506"/>
                    <a:pt x="362" y="479"/>
                    <a:pt x="360" y="473"/>
                  </a:cubicBezTo>
                  <a:cubicBezTo>
                    <a:pt x="358" y="468"/>
                    <a:pt x="348" y="456"/>
                    <a:pt x="348" y="456"/>
                  </a:cubicBezTo>
                  <a:cubicBezTo>
                    <a:pt x="348" y="456"/>
                    <a:pt x="346" y="455"/>
                    <a:pt x="350" y="448"/>
                  </a:cubicBezTo>
                  <a:cubicBezTo>
                    <a:pt x="354" y="442"/>
                    <a:pt x="363" y="437"/>
                    <a:pt x="366" y="430"/>
                  </a:cubicBezTo>
                  <a:cubicBezTo>
                    <a:pt x="369" y="423"/>
                    <a:pt x="380" y="400"/>
                    <a:pt x="380" y="400"/>
                  </a:cubicBezTo>
                  <a:cubicBezTo>
                    <a:pt x="380" y="400"/>
                    <a:pt x="391" y="396"/>
                    <a:pt x="393" y="390"/>
                  </a:cubicBezTo>
                  <a:cubicBezTo>
                    <a:pt x="396" y="384"/>
                    <a:pt x="405" y="362"/>
                    <a:pt x="407" y="361"/>
                  </a:cubicBezTo>
                  <a:cubicBezTo>
                    <a:pt x="408" y="361"/>
                    <a:pt x="410" y="363"/>
                    <a:pt x="413" y="356"/>
                  </a:cubicBezTo>
                  <a:cubicBezTo>
                    <a:pt x="417" y="349"/>
                    <a:pt x="415" y="346"/>
                    <a:pt x="416" y="346"/>
                  </a:cubicBezTo>
                  <a:cubicBezTo>
                    <a:pt x="417" y="345"/>
                    <a:pt x="428" y="337"/>
                    <a:pt x="431" y="330"/>
                  </a:cubicBezTo>
                  <a:cubicBezTo>
                    <a:pt x="434" y="323"/>
                    <a:pt x="456" y="292"/>
                    <a:pt x="456" y="292"/>
                  </a:cubicBezTo>
                  <a:cubicBezTo>
                    <a:pt x="456" y="292"/>
                    <a:pt x="468" y="274"/>
                    <a:pt x="468" y="274"/>
                  </a:cubicBezTo>
                  <a:cubicBezTo>
                    <a:pt x="468" y="273"/>
                    <a:pt x="467" y="265"/>
                    <a:pt x="470" y="263"/>
                  </a:cubicBezTo>
                  <a:cubicBezTo>
                    <a:pt x="472" y="262"/>
                    <a:pt x="481" y="258"/>
                    <a:pt x="481" y="258"/>
                  </a:cubicBezTo>
                  <a:cubicBezTo>
                    <a:pt x="481" y="257"/>
                    <a:pt x="479" y="250"/>
                    <a:pt x="484" y="247"/>
                  </a:cubicBezTo>
                  <a:cubicBezTo>
                    <a:pt x="490" y="243"/>
                    <a:pt x="498" y="236"/>
                    <a:pt x="502" y="230"/>
                  </a:cubicBezTo>
                  <a:cubicBezTo>
                    <a:pt x="506" y="224"/>
                    <a:pt x="508" y="216"/>
                    <a:pt x="508" y="216"/>
                  </a:cubicBezTo>
                  <a:cubicBezTo>
                    <a:pt x="508" y="216"/>
                    <a:pt x="510" y="215"/>
                    <a:pt x="514" y="212"/>
                  </a:cubicBezTo>
                  <a:cubicBezTo>
                    <a:pt x="517" y="208"/>
                    <a:pt x="525" y="197"/>
                    <a:pt x="528" y="194"/>
                  </a:cubicBezTo>
                  <a:cubicBezTo>
                    <a:pt x="528" y="194"/>
                    <a:pt x="528" y="194"/>
                    <a:pt x="529" y="193"/>
                  </a:cubicBezTo>
                  <a:cubicBezTo>
                    <a:pt x="526" y="191"/>
                    <a:pt x="525" y="188"/>
                    <a:pt x="524" y="188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8" name="Freeform 474"/>
            <p:cNvSpPr>
              <a:spLocks/>
            </p:cNvSpPr>
            <p:nvPr/>
          </p:nvSpPr>
          <p:spPr bwMode="auto">
            <a:xfrm>
              <a:off x="4372" y="2452"/>
              <a:ext cx="573" cy="474"/>
            </a:xfrm>
            <a:custGeom>
              <a:avLst/>
              <a:gdLst/>
              <a:ahLst/>
              <a:cxnLst>
                <a:cxn ang="0">
                  <a:pos x="482" y="155"/>
                </a:cxn>
                <a:cxn ang="0">
                  <a:pos x="468" y="134"/>
                </a:cxn>
                <a:cxn ang="0">
                  <a:pos x="476" y="95"/>
                </a:cxn>
                <a:cxn ang="0">
                  <a:pos x="445" y="95"/>
                </a:cxn>
                <a:cxn ang="0">
                  <a:pos x="424" y="92"/>
                </a:cxn>
                <a:cxn ang="0">
                  <a:pos x="402" y="91"/>
                </a:cxn>
                <a:cxn ang="0">
                  <a:pos x="371" y="103"/>
                </a:cxn>
                <a:cxn ang="0">
                  <a:pos x="321" y="77"/>
                </a:cxn>
                <a:cxn ang="0">
                  <a:pos x="304" y="44"/>
                </a:cxn>
                <a:cxn ang="0">
                  <a:pos x="289" y="59"/>
                </a:cxn>
                <a:cxn ang="0">
                  <a:pos x="266" y="62"/>
                </a:cxn>
                <a:cxn ang="0">
                  <a:pos x="247" y="60"/>
                </a:cxn>
                <a:cxn ang="0">
                  <a:pos x="234" y="51"/>
                </a:cxn>
                <a:cxn ang="0">
                  <a:pos x="210" y="38"/>
                </a:cxn>
                <a:cxn ang="0">
                  <a:pos x="187" y="17"/>
                </a:cxn>
                <a:cxn ang="0">
                  <a:pos x="166" y="1"/>
                </a:cxn>
                <a:cxn ang="0">
                  <a:pos x="151" y="15"/>
                </a:cxn>
                <a:cxn ang="0">
                  <a:pos x="145" y="29"/>
                </a:cxn>
                <a:cxn ang="0">
                  <a:pos x="125" y="51"/>
                </a:cxn>
                <a:cxn ang="0">
                  <a:pos x="104" y="54"/>
                </a:cxn>
                <a:cxn ang="0">
                  <a:pos x="67" y="74"/>
                </a:cxn>
                <a:cxn ang="0">
                  <a:pos x="82" y="116"/>
                </a:cxn>
                <a:cxn ang="0">
                  <a:pos x="56" y="115"/>
                </a:cxn>
                <a:cxn ang="0">
                  <a:pos x="38" y="118"/>
                </a:cxn>
                <a:cxn ang="0">
                  <a:pos x="22" y="159"/>
                </a:cxn>
                <a:cxn ang="0">
                  <a:pos x="25" y="178"/>
                </a:cxn>
                <a:cxn ang="0">
                  <a:pos x="19" y="193"/>
                </a:cxn>
                <a:cxn ang="0">
                  <a:pos x="1" y="206"/>
                </a:cxn>
                <a:cxn ang="0">
                  <a:pos x="18" y="225"/>
                </a:cxn>
                <a:cxn ang="0">
                  <a:pos x="41" y="232"/>
                </a:cxn>
                <a:cxn ang="0">
                  <a:pos x="48" y="245"/>
                </a:cxn>
                <a:cxn ang="0">
                  <a:pos x="34" y="263"/>
                </a:cxn>
                <a:cxn ang="0">
                  <a:pos x="36" y="287"/>
                </a:cxn>
                <a:cxn ang="0">
                  <a:pos x="62" y="287"/>
                </a:cxn>
                <a:cxn ang="0">
                  <a:pos x="100" y="300"/>
                </a:cxn>
                <a:cxn ang="0">
                  <a:pos x="126" y="318"/>
                </a:cxn>
                <a:cxn ang="0">
                  <a:pos x="143" y="345"/>
                </a:cxn>
                <a:cxn ang="0">
                  <a:pos x="140" y="359"/>
                </a:cxn>
                <a:cxn ang="0">
                  <a:pos x="151" y="387"/>
                </a:cxn>
                <a:cxn ang="0">
                  <a:pos x="169" y="406"/>
                </a:cxn>
                <a:cxn ang="0">
                  <a:pos x="202" y="399"/>
                </a:cxn>
                <a:cxn ang="0">
                  <a:pos x="266" y="378"/>
                </a:cxn>
                <a:cxn ang="0">
                  <a:pos x="314" y="362"/>
                </a:cxn>
                <a:cxn ang="0">
                  <a:pos x="348" y="346"/>
                </a:cxn>
                <a:cxn ang="0">
                  <a:pos x="399" y="308"/>
                </a:cxn>
                <a:cxn ang="0">
                  <a:pos x="437" y="267"/>
                </a:cxn>
                <a:cxn ang="0">
                  <a:pos x="467" y="236"/>
                </a:cxn>
                <a:cxn ang="0">
                  <a:pos x="477" y="201"/>
                </a:cxn>
                <a:cxn ang="0">
                  <a:pos x="491" y="177"/>
                </a:cxn>
              </a:cxnLst>
              <a:rect l="0" t="0" r="r" b="b"/>
              <a:pathLst>
                <a:path w="492" h="406">
                  <a:moveTo>
                    <a:pt x="491" y="177"/>
                  </a:moveTo>
                  <a:cubicBezTo>
                    <a:pt x="491" y="176"/>
                    <a:pt x="488" y="172"/>
                    <a:pt x="486" y="169"/>
                  </a:cubicBezTo>
                  <a:cubicBezTo>
                    <a:pt x="484" y="166"/>
                    <a:pt x="487" y="161"/>
                    <a:pt x="487" y="160"/>
                  </a:cubicBezTo>
                  <a:cubicBezTo>
                    <a:pt x="487" y="159"/>
                    <a:pt x="486" y="158"/>
                    <a:pt x="482" y="155"/>
                  </a:cubicBezTo>
                  <a:cubicBezTo>
                    <a:pt x="478" y="153"/>
                    <a:pt x="481" y="147"/>
                    <a:pt x="481" y="147"/>
                  </a:cubicBezTo>
                  <a:cubicBezTo>
                    <a:pt x="481" y="147"/>
                    <a:pt x="471" y="148"/>
                    <a:pt x="471" y="148"/>
                  </a:cubicBezTo>
                  <a:cubicBezTo>
                    <a:pt x="471" y="148"/>
                    <a:pt x="471" y="147"/>
                    <a:pt x="472" y="144"/>
                  </a:cubicBezTo>
                  <a:cubicBezTo>
                    <a:pt x="472" y="140"/>
                    <a:pt x="468" y="134"/>
                    <a:pt x="468" y="134"/>
                  </a:cubicBezTo>
                  <a:cubicBezTo>
                    <a:pt x="468" y="134"/>
                    <a:pt x="467" y="128"/>
                    <a:pt x="468" y="124"/>
                  </a:cubicBezTo>
                  <a:cubicBezTo>
                    <a:pt x="469" y="120"/>
                    <a:pt x="465" y="113"/>
                    <a:pt x="465" y="112"/>
                  </a:cubicBezTo>
                  <a:cubicBezTo>
                    <a:pt x="464" y="112"/>
                    <a:pt x="473" y="110"/>
                    <a:pt x="472" y="109"/>
                  </a:cubicBezTo>
                  <a:cubicBezTo>
                    <a:pt x="472" y="109"/>
                    <a:pt x="474" y="98"/>
                    <a:pt x="476" y="95"/>
                  </a:cubicBezTo>
                  <a:cubicBezTo>
                    <a:pt x="477" y="93"/>
                    <a:pt x="474" y="88"/>
                    <a:pt x="471" y="85"/>
                  </a:cubicBezTo>
                  <a:cubicBezTo>
                    <a:pt x="469" y="87"/>
                    <a:pt x="463" y="89"/>
                    <a:pt x="463" y="89"/>
                  </a:cubicBezTo>
                  <a:cubicBezTo>
                    <a:pt x="460" y="89"/>
                    <a:pt x="455" y="96"/>
                    <a:pt x="455" y="96"/>
                  </a:cubicBezTo>
                  <a:cubicBezTo>
                    <a:pt x="455" y="96"/>
                    <a:pt x="450" y="96"/>
                    <a:pt x="445" y="95"/>
                  </a:cubicBezTo>
                  <a:cubicBezTo>
                    <a:pt x="441" y="94"/>
                    <a:pt x="437" y="87"/>
                    <a:pt x="437" y="87"/>
                  </a:cubicBezTo>
                  <a:cubicBezTo>
                    <a:pt x="437" y="87"/>
                    <a:pt x="431" y="90"/>
                    <a:pt x="431" y="90"/>
                  </a:cubicBezTo>
                  <a:cubicBezTo>
                    <a:pt x="430" y="90"/>
                    <a:pt x="428" y="86"/>
                    <a:pt x="426" y="84"/>
                  </a:cubicBezTo>
                  <a:cubicBezTo>
                    <a:pt x="424" y="82"/>
                    <a:pt x="424" y="92"/>
                    <a:pt x="424" y="92"/>
                  </a:cubicBezTo>
                  <a:cubicBezTo>
                    <a:pt x="424" y="92"/>
                    <a:pt x="420" y="95"/>
                    <a:pt x="419" y="95"/>
                  </a:cubicBezTo>
                  <a:cubicBezTo>
                    <a:pt x="418" y="95"/>
                    <a:pt x="418" y="94"/>
                    <a:pt x="417" y="93"/>
                  </a:cubicBezTo>
                  <a:cubicBezTo>
                    <a:pt x="416" y="93"/>
                    <a:pt x="412" y="96"/>
                    <a:pt x="410" y="96"/>
                  </a:cubicBezTo>
                  <a:cubicBezTo>
                    <a:pt x="408" y="95"/>
                    <a:pt x="403" y="91"/>
                    <a:pt x="402" y="91"/>
                  </a:cubicBezTo>
                  <a:cubicBezTo>
                    <a:pt x="401" y="92"/>
                    <a:pt x="397" y="104"/>
                    <a:pt x="397" y="105"/>
                  </a:cubicBezTo>
                  <a:cubicBezTo>
                    <a:pt x="397" y="106"/>
                    <a:pt x="393" y="110"/>
                    <a:pt x="391" y="111"/>
                  </a:cubicBezTo>
                  <a:cubicBezTo>
                    <a:pt x="390" y="111"/>
                    <a:pt x="383" y="106"/>
                    <a:pt x="382" y="106"/>
                  </a:cubicBezTo>
                  <a:cubicBezTo>
                    <a:pt x="381" y="106"/>
                    <a:pt x="371" y="103"/>
                    <a:pt x="371" y="103"/>
                  </a:cubicBezTo>
                  <a:cubicBezTo>
                    <a:pt x="371" y="103"/>
                    <a:pt x="370" y="95"/>
                    <a:pt x="367" y="93"/>
                  </a:cubicBezTo>
                  <a:cubicBezTo>
                    <a:pt x="364" y="91"/>
                    <a:pt x="364" y="88"/>
                    <a:pt x="364" y="88"/>
                  </a:cubicBezTo>
                  <a:cubicBezTo>
                    <a:pt x="364" y="87"/>
                    <a:pt x="320" y="88"/>
                    <a:pt x="318" y="84"/>
                  </a:cubicBezTo>
                  <a:cubicBezTo>
                    <a:pt x="315" y="80"/>
                    <a:pt x="320" y="82"/>
                    <a:pt x="321" y="77"/>
                  </a:cubicBezTo>
                  <a:cubicBezTo>
                    <a:pt x="321" y="72"/>
                    <a:pt x="313" y="66"/>
                    <a:pt x="313" y="66"/>
                  </a:cubicBezTo>
                  <a:cubicBezTo>
                    <a:pt x="313" y="65"/>
                    <a:pt x="305" y="66"/>
                    <a:pt x="304" y="66"/>
                  </a:cubicBezTo>
                  <a:cubicBezTo>
                    <a:pt x="302" y="66"/>
                    <a:pt x="309" y="57"/>
                    <a:pt x="314" y="54"/>
                  </a:cubicBezTo>
                  <a:cubicBezTo>
                    <a:pt x="318" y="50"/>
                    <a:pt x="303" y="45"/>
                    <a:pt x="304" y="44"/>
                  </a:cubicBezTo>
                  <a:cubicBezTo>
                    <a:pt x="304" y="44"/>
                    <a:pt x="302" y="57"/>
                    <a:pt x="301" y="61"/>
                  </a:cubicBezTo>
                  <a:cubicBezTo>
                    <a:pt x="299" y="65"/>
                    <a:pt x="297" y="62"/>
                    <a:pt x="297" y="62"/>
                  </a:cubicBezTo>
                  <a:cubicBezTo>
                    <a:pt x="296" y="62"/>
                    <a:pt x="294" y="66"/>
                    <a:pt x="292" y="67"/>
                  </a:cubicBezTo>
                  <a:cubicBezTo>
                    <a:pt x="290" y="68"/>
                    <a:pt x="291" y="62"/>
                    <a:pt x="289" y="59"/>
                  </a:cubicBezTo>
                  <a:cubicBezTo>
                    <a:pt x="288" y="57"/>
                    <a:pt x="278" y="57"/>
                    <a:pt x="275" y="56"/>
                  </a:cubicBezTo>
                  <a:cubicBezTo>
                    <a:pt x="272" y="55"/>
                    <a:pt x="274" y="57"/>
                    <a:pt x="273" y="58"/>
                  </a:cubicBezTo>
                  <a:cubicBezTo>
                    <a:pt x="272" y="60"/>
                    <a:pt x="271" y="59"/>
                    <a:pt x="269" y="59"/>
                  </a:cubicBezTo>
                  <a:cubicBezTo>
                    <a:pt x="267" y="59"/>
                    <a:pt x="269" y="59"/>
                    <a:pt x="266" y="62"/>
                  </a:cubicBezTo>
                  <a:cubicBezTo>
                    <a:pt x="263" y="66"/>
                    <a:pt x="252" y="63"/>
                    <a:pt x="251" y="63"/>
                  </a:cubicBezTo>
                  <a:cubicBezTo>
                    <a:pt x="250" y="63"/>
                    <a:pt x="248" y="67"/>
                    <a:pt x="248" y="67"/>
                  </a:cubicBezTo>
                  <a:cubicBezTo>
                    <a:pt x="247" y="67"/>
                    <a:pt x="245" y="65"/>
                    <a:pt x="245" y="65"/>
                  </a:cubicBezTo>
                  <a:cubicBezTo>
                    <a:pt x="245" y="65"/>
                    <a:pt x="247" y="62"/>
                    <a:pt x="247" y="60"/>
                  </a:cubicBezTo>
                  <a:cubicBezTo>
                    <a:pt x="247" y="59"/>
                    <a:pt x="243" y="58"/>
                    <a:pt x="239" y="55"/>
                  </a:cubicBezTo>
                  <a:cubicBezTo>
                    <a:pt x="235" y="52"/>
                    <a:pt x="237" y="63"/>
                    <a:pt x="234" y="64"/>
                  </a:cubicBezTo>
                  <a:cubicBezTo>
                    <a:pt x="231" y="64"/>
                    <a:pt x="231" y="63"/>
                    <a:pt x="230" y="62"/>
                  </a:cubicBezTo>
                  <a:cubicBezTo>
                    <a:pt x="230" y="62"/>
                    <a:pt x="234" y="52"/>
                    <a:pt x="234" y="51"/>
                  </a:cubicBezTo>
                  <a:cubicBezTo>
                    <a:pt x="235" y="50"/>
                    <a:pt x="229" y="44"/>
                    <a:pt x="229" y="44"/>
                  </a:cubicBezTo>
                  <a:cubicBezTo>
                    <a:pt x="229" y="44"/>
                    <a:pt x="224" y="43"/>
                    <a:pt x="222" y="40"/>
                  </a:cubicBezTo>
                  <a:cubicBezTo>
                    <a:pt x="221" y="37"/>
                    <a:pt x="217" y="30"/>
                    <a:pt x="217" y="30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0" y="38"/>
                    <a:pt x="204" y="32"/>
                    <a:pt x="203" y="32"/>
                  </a:cubicBezTo>
                  <a:cubicBezTo>
                    <a:pt x="203" y="31"/>
                    <a:pt x="197" y="37"/>
                    <a:pt x="196" y="37"/>
                  </a:cubicBezTo>
                  <a:cubicBezTo>
                    <a:pt x="196" y="37"/>
                    <a:pt x="191" y="25"/>
                    <a:pt x="191" y="21"/>
                  </a:cubicBezTo>
                  <a:cubicBezTo>
                    <a:pt x="191" y="18"/>
                    <a:pt x="187" y="18"/>
                    <a:pt x="187" y="17"/>
                  </a:cubicBezTo>
                  <a:cubicBezTo>
                    <a:pt x="187" y="16"/>
                    <a:pt x="181" y="13"/>
                    <a:pt x="181" y="13"/>
                  </a:cubicBezTo>
                  <a:cubicBezTo>
                    <a:pt x="187" y="11"/>
                    <a:pt x="187" y="11"/>
                    <a:pt x="187" y="11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6" y="1"/>
                    <a:pt x="166" y="1"/>
                    <a:pt x="166" y="0"/>
                  </a:cubicBezTo>
                  <a:cubicBezTo>
                    <a:pt x="164" y="3"/>
                    <a:pt x="162" y="6"/>
                    <a:pt x="161" y="7"/>
                  </a:cubicBezTo>
                  <a:cubicBezTo>
                    <a:pt x="160" y="8"/>
                    <a:pt x="157" y="7"/>
                    <a:pt x="154" y="7"/>
                  </a:cubicBezTo>
                  <a:cubicBezTo>
                    <a:pt x="150" y="8"/>
                    <a:pt x="152" y="9"/>
                    <a:pt x="151" y="15"/>
                  </a:cubicBezTo>
                  <a:cubicBezTo>
                    <a:pt x="149" y="20"/>
                    <a:pt x="156" y="24"/>
                    <a:pt x="156" y="24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52" y="26"/>
                    <a:pt x="154" y="30"/>
                    <a:pt x="155" y="34"/>
                  </a:cubicBezTo>
                  <a:cubicBezTo>
                    <a:pt x="156" y="38"/>
                    <a:pt x="147" y="30"/>
                    <a:pt x="145" y="29"/>
                  </a:cubicBezTo>
                  <a:cubicBezTo>
                    <a:pt x="144" y="28"/>
                    <a:pt x="137" y="34"/>
                    <a:pt x="135" y="35"/>
                  </a:cubicBezTo>
                  <a:cubicBezTo>
                    <a:pt x="133" y="36"/>
                    <a:pt x="125" y="30"/>
                    <a:pt x="125" y="30"/>
                  </a:cubicBezTo>
                  <a:cubicBezTo>
                    <a:pt x="124" y="30"/>
                    <a:pt x="132" y="42"/>
                    <a:pt x="133" y="43"/>
                  </a:cubicBezTo>
                  <a:cubicBezTo>
                    <a:pt x="133" y="44"/>
                    <a:pt x="125" y="51"/>
                    <a:pt x="125" y="51"/>
                  </a:cubicBezTo>
                  <a:cubicBezTo>
                    <a:pt x="125" y="51"/>
                    <a:pt x="122" y="49"/>
                    <a:pt x="120" y="47"/>
                  </a:cubicBezTo>
                  <a:cubicBezTo>
                    <a:pt x="119" y="46"/>
                    <a:pt x="118" y="50"/>
                    <a:pt x="117" y="50"/>
                  </a:cubicBezTo>
                  <a:cubicBezTo>
                    <a:pt x="116" y="51"/>
                    <a:pt x="114" y="49"/>
                    <a:pt x="112" y="49"/>
                  </a:cubicBezTo>
                  <a:cubicBezTo>
                    <a:pt x="110" y="49"/>
                    <a:pt x="108" y="52"/>
                    <a:pt x="104" y="54"/>
                  </a:cubicBezTo>
                  <a:cubicBezTo>
                    <a:pt x="100" y="57"/>
                    <a:pt x="85" y="52"/>
                    <a:pt x="83" y="52"/>
                  </a:cubicBezTo>
                  <a:cubicBezTo>
                    <a:pt x="81" y="52"/>
                    <a:pt x="72" y="55"/>
                    <a:pt x="71" y="56"/>
                  </a:cubicBezTo>
                  <a:cubicBezTo>
                    <a:pt x="70" y="57"/>
                    <a:pt x="75" y="60"/>
                    <a:pt x="77" y="64"/>
                  </a:cubicBezTo>
                  <a:cubicBezTo>
                    <a:pt x="79" y="68"/>
                    <a:pt x="67" y="73"/>
                    <a:pt x="67" y="74"/>
                  </a:cubicBezTo>
                  <a:cubicBezTo>
                    <a:pt x="66" y="75"/>
                    <a:pt x="68" y="78"/>
                    <a:pt x="70" y="83"/>
                  </a:cubicBezTo>
                  <a:cubicBezTo>
                    <a:pt x="73" y="89"/>
                    <a:pt x="67" y="95"/>
                    <a:pt x="68" y="97"/>
                  </a:cubicBezTo>
                  <a:cubicBezTo>
                    <a:pt x="69" y="99"/>
                    <a:pt x="81" y="100"/>
                    <a:pt x="82" y="100"/>
                  </a:cubicBezTo>
                  <a:cubicBezTo>
                    <a:pt x="83" y="100"/>
                    <a:pt x="82" y="112"/>
                    <a:pt x="82" y="116"/>
                  </a:cubicBezTo>
                  <a:cubicBezTo>
                    <a:pt x="81" y="121"/>
                    <a:pt x="78" y="120"/>
                    <a:pt x="76" y="122"/>
                  </a:cubicBezTo>
                  <a:cubicBezTo>
                    <a:pt x="75" y="123"/>
                    <a:pt x="77" y="129"/>
                    <a:pt x="76" y="134"/>
                  </a:cubicBezTo>
                  <a:cubicBezTo>
                    <a:pt x="74" y="139"/>
                    <a:pt x="62" y="127"/>
                    <a:pt x="60" y="126"/>
                  </a:cubicBezTo>
                  <a:cubicBezTo>
                    <a:pt x="58" y="126"/>
                    <a:pt x="58" y="119"/>
                    <a:pt x="56" y="115"/>
                  </a:cubicBezTo>
                  <a:cubicBezTo>
                    <a:pt x="55" y="112"/>
                    <a:pt x="53" y="114"/>
                    <a:pt x="51" y="113"/>
                  </a:cubicBezTo>
                  <a:cubicBezTo>
                    <a:pt x="48" y="112"/>
                    <a:pt x="45" y="108"/>
                    <a:pt x="43" y="108"/>
                  </a:cubicBezTo>
                  <a:cubicBezTo>
                    <a:pt x="42" y="107"/>
                    <a:pt x="39" y="109"/>
                    <a:pt x="39" y="109"/>
                  </a:cubicBezTo>
                  <a:cubicBezTo>
                    <a:pt x="38" y="109"/>
                    <a:pt x="38" y="117"/>
                    <a:pt x="38" y="118"/>
                  </a:cubicBezTo>
                  <a:cubicBezTo>
                    <a:pt x="38" y="120"/>
                    <a:pt x="34" y="123"/>
                    <a:pt x="31" y="128"/>
                  </a:cubicBezTo>
                  <a:cubicBezTo>
                    <a:pt x="28" y="133"/>
                    <a:pt x="32" y="145"/>
                    <a:pt x="32" y="145"/>
                  </a:cubicBezTo>
                  <a:cubicBezTo>
                    <a:pt x="32" y="146"/>
                    <a:pt x="28" y="149"/>
                    <a:pt x="25" y="152"/>
                  </a:cubicBezTo>
                  <a:cubicBezTo>
                    <a:pt x="22" y="155"/>
                    <a:pt x="23" y="155"/>
                    <a:pt x="22" y="159"/>
                  </a:cubicBezTo>
                  <a:cubicBezTo>
                    <a:pt x="21" y="164"/>
                    <a:pt x="18" y="162"/>
                    <a:pt x="15" y="165"/>
                  </a:cubicBezTo>
                  <a:cubicBezTo>
                    <a:pt x="13" y="167"/>
                    <a:pt x="17" y="171"/>
                    <a:pt x="19" y="173"/>
                  </a:cubicBezTo>
                  <a:cubicBezTo>
                    <a:pt x="25" y="174"/>
                    <a:pt x="25" y="174"/>
                    <a:pt x="25" y="174"/>
                  </a:cubicBezTo>
                  <a:cubicBezTo>
                    <a:pt x="25" y="174"/>
                    <a:pt x="23" y="176"/>
                    <a:pt x="25" y="178"/>
                  </a:cubicBezTo>
                  <a:cubicBezTo>
                    <a:pt x="28" y="179"/>
                    <a:pt x="32" y="182"/>
                    <a:pt x="32" y="182"/>
                  </a:cubicBezTo>
                  <a:cubicBezTo>
                    <a:pt x="32" y="183"/>
                    <a:pt x="28" y="191"/>
                    <a:pt x="28" y="191"/>
                  </a:cubicBezTo>
                  <a:cubicBezTo>
                    <a:pt x="20" y="187"/>
                    <a:pt x="20" y="187"/>
                    <a:pt x="20" y="187"/>
                  </a:cubicBezTo>
                  <a:cubicBezTo>
                    <a:pt x="19" y="193"/>
                    <a:pt x="19" y="193"/>
                    <a:pt x="19" y="193"/>
                  </a:cubicBezTo>
                  <a:cubicBezTo>
                    <a:pt x="19" y="193"/>
                    <a:pt x="16" y="195"/>
                    <a:pt x="16" y="196"/>
                  </a:cubicBezTo>
                  <a:cubicBezTo>
                    <a:pt x="17" y="197"/>
                    <a:pt x="19" y="201"/>
                    <a:pt x="19" y="201"/>
                  </a:cubicBezTo>
                  <a:cubicBezTo>
                    <a:pt x="9" y="210"/>
                    <a:pt x="9" y="210"/>
                    <a:pt x="9" y="210"/>
                  </a:cubicBezTo>
                  <a:cubicBezTo>
                    <a:pt x="9" y="210"/>
                    <a:pt x="0" y="204"/>
                    <a:pt x="1" y="206"/>
                  </a:cubicBezTo>
                  <a:cubicBezTo>
                    <a:pt x="1" y="208"/>
                    <a:pt x="0" y="211"/>
                    <a:pt x="1" y="211"/>
                  </a:cubicBezTo>
                  <a:cubicBezTo>
                    <a:pt x="1" y="211"/>
                    <a:pt x="9" y="214"/>
                    <a:pt x="8" y="216"/>
                  </a:cubicBezTo>
                  <a:cubicBezTo>
                    <a:pt x="7" y="219"/>
                    <a:pt x="3" y="220"/>
                    <a:pt x="4" y="223"/>
                  </a:cubicBezTo>
                  <a:cubicBezTo>
                    <a:pt x="6" y="227"/>
                    <a:pt x="16" y="224"/>
                    <a:pt x="18" y="225"/>
                  </a:cubicBezTo>
                  <a:cubicBezTo>
                    <a:pt x="20" y="225"/>
                    <a:pt x="23" y="230"/>
                    <a:pt x="25" y="230"/>
                  </a:cubicBezTo>
                  <a:cubicBezTo>
                    <a:pt x="27" y="230"/>
                    <a:pt x="30" y="229"/>
                    <a:pt x="31" y="229"/>
                  </a:cubicBezTo>
                  <a:cubicBezTo>
                    <a:pt x="32" y="230"/>
                    <a:pt x="33" y="232"/>
                    <a:pt x="34" y="232"/>
                  </a:cubicBezTo>
                  <a:cubicBezTo>
                    <a:pt x="34" y="232"/>
                    <a:pt x="43" y="229"/>
                    <a:pt x="41" y="232"/>
                  </a:cubicBezTo>
                  <a:cubicBezTo>
                    <a:pt x="39" y="235"/>
                    <a:pt x="31" y="234"/>
                    <a:pt x="31" y="239"/>
                  </a:cubicBezTo>
                  <a:cubicBezTo>
                    <a:pt x="32" y="245"/>
                    <a:pt x="40" y="246"/>
                    <a:pt x="41" y="246"/>
                  </a:cubicBezTo>
                  <a:cubicBezTo>
                    <a:pt x="41" y="247"/>
                    <a:pt x="42" y="250"/>
                    <a:pt x="43" y="250"/>
                  </a:cubicBezTo>
                  <a:cubicBezTo>
                    <a:pt x="43" y="249"/>
                    <a:pt x="47" y="244"/>
                    <a:pt x="48" y="245"/>
                  </a:cubicBezTo>
                  <a:cubicBezTo>
                    <a:pt x="48" y="245"/>
                    <a:pt x="50" y="249"/>
                    <a:pt x="48" y="252"/>
                  </a:cubicBezTo>
                  <a:cubicBezTo>
                    <a:pt x="46" y="255"/>
                    <a:pt x="45" y="255"/>
                    <a:pt x="44" y="257"/>
                  </a:cubicBezTo>
                  <a:cubicBezTo>
                    <a:pt x="43" y="259"/>
                    <a:pt x="44" y="263"/>
                    <a:pt x="43" y="263"/>
                  </a:cubicBezTo>
                  <a:cubicBezTo>
                    <a:pt x="42" y="263"/>
                    <a:pt x="34" y="263"/>
                    <a:pt x="34" y="263"/>
                  </a:cubicBezTo>
                  <a:cubicBezTo>
                    <a:pt x="34" y="263"/>
                    <a:pt x="32" y="272"/>
                    <a:pt x="32" y="272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5" y="288"/>
                    <a:pt x="29" y="288"/>
                  </a:cubicBezTo>
                  <a:cubicBezTo>
                    <a:pt x="32" y="288"/>
                    <a:pt x="34" y="283"/>
                    <a:pt x="36" y="287"/>
                  </a:cubicBezTo>
                  <a:cubicBezTo>
                    <a:pt x="38" y="291"/>
                    <a:pt x="39" y="295"/>
                    <a:pt x="42" y="295"/>
                  </a:cubicBezTo>
                  <a:cubicBezTo>
                    <a:pt x="44" y="295"/>
                    <a:pt x="46" y="295"/>
                    <a:pt x="47" y="295"/>
                  </a:cubicBezTo>
                  <a:cubicBezTo>
                    <a:pt x="48" y="292"/>
                    <a:pt x="52" y="287"/>
                    <a:pt x="53" y="286"/>
                  </a:cubicBezTo>
                  <a:cubicBezTo>
                    <a:pt x="53" y="285"/>
                    <a:pt x="56" y="286"/>
                    <a:pt x="62" y="287"/>
                  </a:cubicBezTo>
                  <a:cubicBezTo>
                    <a:pt x="69" y="288"/>
                    <a:pt x="67" y="294"/>
                    <a:pt x="68" y="294"/>
                  </a:cubicBezTo>
                  <a:cubicBezTo>
                    <a:pt x="69" y="295"/>
                    <a:pt x="74" y="291"/>
                    <a:pt x="78" y="290"/>
                  </a:cubicBezTo>
                  <a:cubicBezTo>
                    <a:pt x="82" y="290"/>
                    <a:pt x="85" y="299"/>
                    <a:pt x="85" y="300"/>
                  </a:cubicBezTo>
                  <a:cubicBezTo>
                    <a:pt x="86" y="300"/>
                    <a:pt x="97" y="300"/>
                    <a:pt x="100" y="300"/>
                  </a:cubicBezTo>
                  <a:cubicBezTo>
                    <a:pt x="103" y="300"/>
                    <a:pt x="102" y="297"/>
                    <a:pt x="107" y="296"/>
                  </a:cubicBezTo>
                  <a:cubicBezTo>
                    <a:pt x="112" y="295"/>
                    <a:pt x="116" y="300"/>
                    <a:pt x="120" y="303"/>
                  </a:cubicBezTo>
                  <a:cubicBezTo>
                    <a:pt x="125" y="306"/>
                    <a:pt x="127" y="304"/>
                    <a:pt x="127" y="304"/>
                  </a:cubicBezTo>
                  <a:cubicBezTo>
                    <a:pt x="127" y="304"/>
                    <a:pt x="127" y="313"/>
                    <a:pt x="126" y="318"/>
                  </a:cubicBezTo>
                  <a:cubicBezTo>
                    <a:pt x="126" y="322"/>
                    <a:pt x="135" y="324"/>
                    <a:pt x="136" y="325"/>
                  </a:cubicBezTo>
                  <a:cubicBezTo>
                    <a:pt x="138" y="326"/>
                    <a:pt x="137" y="327"/>
                    <a:pt x="137" y="331"/>
                  </a:cubicBezTo>
                  <a:cubicBezTo>
                    <a:pt x="138" y="334"/>
                    <a:pt x="143" y="340"/>
                    <a:pt x="143" y="340"/>
                  </a:cubicBezTo>
                  <a:cubicBezTo>
                    <a:pt x="143" y="340"/>
                    <a:pt x="143" y="344"/>
                    <a:pt x="143" y="345"/>
                  </a:cubicBezTo>
                  <a:cubicBezTo>
                    <a:pt x="144" y="345"/>
                    <a:pt x="132" y="348"/>
                    <a:pt x="132" y="348"/>
                  </a:cubicBezTo>
                  <a:cubicBezTo>
                    <a:pt x="134" y="354"/>
                    <a:pt x="134" y="354"/>
                    <a:pt x="134" y="354"/>
                  </a:cubicBezTo>
                  <a:cubicBezTo>
                    <a:pt x="134" y="354"/>
                    <a:pt x="132" y="358"/>
                    <a:pt x="132" y="359"/>
                  </a:cubicBezTo>
                  <a:cubicBezTo>
                    <a:pt x="132" y="359"/>
                    <a:pt x="137" y="359"/>
                    <a:pt x="140" y="359"/>
                  </a:cubicBezTo>
                  <a:cubicBezTo>
                    <a:pt x="143" y="359"/>
                    <a:pt x="149" y="367"/>
                    <a:pt x="148" y="370"/>
                  </a:cubicBezTo>
                  <a:cubicBezTo>
                    <a:pt x="148" y="374"/>
                    <a:pt x="145" y="375"/>
                    <a:pt x="143" y="376"/>
                  </a:cubicBezTo>
                  <a:cubicBezTo>
                    <a:pt x="142" y="377"/>
                    <a:pt x="149" y="379"/>
                    <a:pt x="149" y="379"/>
                  </a:cubicBezTo>
                  <a:cubicBezTo>
                    <a:pt x="149" y="379"/>
                    <a:pt x="150" y="384"/>
                    <a:pt x="151" y="387"/>
                  </a:cubicBezTo>
                  <a:cubicBezTo>
                    <a:pt x="152" y="389"/>
                    <a:pt x="149" y="393"/>
                    <a:pt x="149" y="396"/>
                  </a:cubicBezTo>
                  <a:cubicBezTo>
                    <a:pt x="149" y="400"/>
                    <a:pt x="158" y="397"/>
                    <a:pt x="158" y="397"/>
                  </a:cubicBezTo>
                  <a:cubicBezTo>
                    <a:pt x="160" y="405"/>
                    <a:pt x="160" y="405"/>
                    <a:pt x="160" y="405"/>
                  </a:cubicBezTo>
                  <a:cubicBezTo>
                    <a:pt x="169" y="406"/>
                    <a:pt x="169" y="406"/>
                    <a:pt x="169" y="406"/>
                  </a:cubicBezTo>
                  <a:cubicBezTo>
                    <a:pt x="172" y="404"/>
                    <a:pt x="172" y="404"/>
                    <a:pt x="172" y="404"/>
                  </a:cubicBezTo>
                  <a:cubicBezTo>
                    <a:pt x="175" y="406"/>
                    <a:pt x="175" y="406"/>
                    <a:pt x="175" y="406"/>
                  </a:cubicBezTo>
                  <a:cubicBezTo>
                    <a:pt x="175" y="406"/>
                    <a:pt x="190" y="396"/>
                    <a:pt x="193" y="396"/>
                  </a:cubicBezTo>
                  <a:cubicBezTo>
                    <a:pt x="197" y="396"/>
                    <a:pt x="202" y="400"/>
                    <a:pt x="202" y="399"/>
                  </a:cubicBezTo>
                  <a:cubicBezTo>
                    <a:pt x="202" y="399"/>
                    <a:pt x="224" y="388"/>
                    <a:pt x="224" y="387"/>
                  </a:cubicBezTo>
                  <a:cubicBezTo>
                    <a:pt x="225" y="387"/>
                    <a:pt x="226" y="391"/>
                    <a:pt x="232" y="390"/>
                  </a:cubicBezTo>
                  <a:cubicBezTo>
                    <a:pt x="238" y="390"/>
                    <a:pt x="250" y="377"/>
                    <a:pt x="250" y="377"/>
                  </a:cubicBezTo>
                  <a:cubicBezTo>
                    <a:pt x="266" y="378"/>
                    <a:pt x="266" y="378"/>
                    <a:pt x="266" y="378"/>
                  </a:cubicBezTo>
                  <a:cubicBezTo>
                    <a:pt x="273" y="371"/>
                    <a:pt x="273" y="371"/>
                    <a:pt x="273" y="371"/>
                  </a:cubicBezTo>
                  <a:cubicBezTo>
                    <a:pt x="273" y="371"/>
                    <a:pt x="287" y="371"/>
                    <a:pt x="288" y="371"/>
                  </a:cubicBezTo>
                  <a:cubicBezTo>
                    <a:pt x="290" y="371"/>
                    <a:pt x="292" y="367"/>
                    <a:pt x="296" y="363"/>
                  </a:cubicBezTo>
                  <a:cubicBezTo>
                    <a:pt x="300" y="359"/>
                    <a:pt x="314" y="362"/>
                    <a:pt x="314" y="362"/>
                  </a:cubicBezTo>
                  <a:cubicBezTo>
                    <a:pt x="332" y="353"/>
                    <a:pt x="332" y="353"/>
                    <a:pt x="332" y="353"/>
                  </a:cubicBezTo>
                  <a:cubicBezTo>
                    <a:pt x="337" y="361"/>
                    <a:pt x="337" y="361"/>
                    <a:pt x="337" y="361"/>
                  </a:cubicBezTo>
                  <a:cubicBezTo>
                    <a:pt x="347" y="355"/>
                    <a:pt x="347" y="355"/>
                    <a:pt x="347" y="355"/>
                  </a:cubicBezTo>
                  <a:cubicBezTo>
                    <a:pt x="347" y="355"/>
                    <a:pt x="351" y="351"/>
                    <a:pt x="348" y="346"/>
                  </a:cubicBezTo>
                  <a:cubicBezTo>
                    <a:pt x="344" y="342"/>
                    <a:pt x="341" y="338"/>
                    <a:pt x="341" y="338"/>
                  </a:cubicBezTo>
                  <a:cubicBezTo>
                    <a:pt x="341" y="338"/>
                    <a:pt x="381" y="309"/>
                    <a:pt x="381" y="309"/>
                  </a:cubicBezTo>
                  <a:cubicBezTo>
                    <a:pt x="381" y="310"/>
                    <a:pt x="387" y="316"/>
                    <a:pt x="388" y="315"/>
                  </a:cubicBezTo>
                  <a:cubicBezTo>
                    <a:pt x="389" y="314"/>
                    <a:pt x="397" y="309"/>
                    <a:pt x="399" y="308"/>
                  </a:cubicBezTo>
                  <a:cubicBezTo>
                    <a:pt x="400" y="307"/>
                    <a:pt x="399" y="297"/>
                    <a:pt x="402" y="296"/>
                  </a:cubicBezTo>
                  <a:cubicBezTo>
                    <a:pt x="405" y="295"/>
                    <a:pt x="425" y="289"/>
                    <a:pt x="429" y="283"/>
                  </a:cubicBezTo>
                  <a:cubicBezTo>
                    <a:pt x="433" y="277"/>
                    <a:pt x="431" y="274"/>
                    <a:pt x="431" y="274"/>
                  </a:cubicBezTo>
                  <a:cubicBezTo>
                    <a:pt x="431" y="274"/>
                    <a:pt x="437" y="273"/>
                    <a:pt x="437" y="267"/>
                  </a:cubicBezTo>
                  <a:cubicBezTo>
                    <a:pt x="437" y="261"/>
                    <a:pt x="435" y="257"/>
                    <a:pt x="438" y="255"/>
                  </a:cubicBezTo>
                  <a:cubicBezTo>
                    <a:pt x="441" y="253"/>
                    <a:pt x="443" y="250"/>
                    <a:pt x="445" y="248"/>
                  </a:cubicBezTo>
                  <a:cubicBezTo>
                    <a:pt x="447" y="247"/>
                    <a:pt x="451" y="231"/>
                    <a:pt x="452" y="231"/>
                  </a:cubicBezTo>
                  <a:cubicBezTo>
                    <a:pt x="452" y="232"/>
                    <a:pt x="463" y="240"/>
                    <a:pt x="467" y="236"/>
                  </a:cubicBezTo>
                  <a:cubicBezTo>
                    <a:pt x="471" y="233"/>
                    <a:pt x="473" y="232"/>
                    <a:pt x="473" y="232"/>
                  </a:cubicBezTo>
                  <a:cubicBezTo>
                    <a:pt x="473" y="232"/>
                    <a:pt x="471" y="220"/>
                    <a:pt x="472" y="220"/>
                  </a:cubicBezTo>
                  <a:cubicBezTo>
                    <a:pt x="472" y="220"/>
                    <a:pt x="478" y="219"/>
                    <a:pt x="478" y="213"/>
                  </a:cubicBezTo>
                  <a:cubicBezTo>
                    <a:pt x="477" y="208"/>
                    <a:pt x="471" y="202"/>
                    <a:pt x="477" y="201"/>
                  </a:cubicBezTo>
                  <a:cubicBezTo>
                    <a:pt x="482" y="200"/>
                    <a:pt x="484" y="206"/>
                    <a:pt x="487" y="201"/>
                  </a:cubicBezTo>
                  <a:cubicBezTo>
                    <a:pt x="488" y="198"/>
                    <a:pt x="490" y="192"/>
                    <a:pt x="492" y="187"/>
                  </a:cubicBezTo>
                  <a:cubicBezTo>
                    <a:pt x="491" y="187"/>
                    <a:pt x="491" y="187"/>
                    <a:pt x="491" y="187"/>
                  </a:cubicBezTo>
                  <a:cubicBezTo>
                    <a:pt x="490" y="187"/>
                    <a:pt x="491" y="178"/>
                    <a:pt x="491" y="177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9" name="Freeform 475"/>
            <p:cNvSpPr>
              <a:spLocks/>
            </p:cNvSpPr>
            <p:nvPr/>
          </p:nvSpPr>
          <p:spPr bwMode="auto">
            <a:xfrm>
              <a:off x="3400" y="1496"/>
              <a:ext cx="829" cy="1045"/>
            </a:xfrm>
            <a:custGeom>
              <a:avLst/>
              <a:gdLst/>
              <a:ahLst/>
              <a:cxnLst>
                <a:cxn ang="0">
                  <a:pos x="47" y="264"/>
                </a:cxn>
                <a:cxn ang="0">
                  <a:pos x="10" y="322"/>
                </a:cxn>
                <a:cxn ang="0">
                  <a:pos x="10" y="374"/>
                </a:cxn>
                <a:cxn ang="0">
                  <a:pos x="8" y="402"/>
                </a:cxn>
                <a:cxn ang="0">
                  <a:pos x="12" y="473"/>
                </a:cxn>
                <a:cxn ang="0">
                  <a:pos x="31" y="529"/>
                </a:cxn>
                <a:cxn ang="0">
                  <a:pos x="66" y="561"/>
                </a:cxn>
                <a:cxn ang="0">
                  <a:pos x="81" y="594"/>
                </a:cxn>
                <a:cxn ang="0">
                  <a:pos x="125" y="599"/>
                </a:cxn>
                <a:cxn ang="0">
                  <a:pos x="184" y="660"/>
                </a:cxn>
                <a:cxn ang="0">
                  <a:pos x="199" y="698"/>
                </a:cxn>
                <a:cxn ang="0">
                  <a:pos x="223" y="727"/>
                </a:cxn>
                <a:cxn ang="0">
                  <a:pos x="274" y="732"/>
                </a:cxn>
                <a:cxn ang="0">
                  <a:pos x="307" y="712"/>
                </a:cxn>
                <a:cxn ang="0">
                  <a:pos x="370" y="731"/>
                </a:cxn>
                <a:cxn ang="0">
                  <a:pos x="371" y="777"/>
                </a:cxn>
                <a:cxn ang="0">
                  <a:pos x="412" y="786"/>
                </a:cxn>
                <a:cxn ang="0">
                  <a:pos x="418" y="835"/>
                </a:cxn>
                <a:cxn ang="0">
                  <a:pos x="438" y="883"/>
                </a:cxn>
                <a:cxn ang="0">
                  <a:pos x="493" y="882"/>
                </a:cxn>
                <a:cxn ang="0">
                  <a:pos x="502" y="859"/>
                </a:cxn>
                <a:cxn ang="0">
                  <a:pos x="487" y="812"/>
                </a:cxn>
                <a:cxn ang="0">
                  <a:pos x="517" y="773"/>
                </a:cxn>
                <a:cxn ang="0">
                  <a:pos x="549" y="747"/>
                </a:cxn>
                <a:cxn ang="0">
                  <a:pos x="555" y="708"/>
                </a:cxn>
                <a:cxn ang="0">
                  <a:pos x="564" y="678"/>
                </a:cxn>
                <a:cxn ang="0">
                  <a:pos x="583" y="640"/>
                </a:cxn>
                <a:cxn ang="0">
                  <a:pos x="641" y="623"/>
                </a:cxn>
                <a:cxn ang="0">
                  <a:pos x="625" y="568"/>
                </a:cxn>
                <a:cxn ang="0">
                  <a:pos x="671" y="557"/>
                </a:cxn>
                <a:cxn ang="0">
                  <a:pos x="687" y="507"/>
                </a:cxn>
                <a:cxn ang="0">
                  <a:pos x="695" y="490"/>
                </a:cxn>
                <a:cxn ang="0">
                  <a:pos x="685" y="454"/>
                </a:cxn>
                <a:cxn ang="0">
                  <a:pos x="638" y="467"/>
                </a:cxn>
                <a:cxn ang="0">
                  <a:pos x="598" y="424"/>
                </a:cxn>
                <a:cxn ang="0">
                  <a:pos x="557" y="419"/>
                </a:cxn>
                <a:cxn ang="0">
                  <a:pos x="512" y="406"/>
                </a:cxn>
                <a:cxn ang="0">
                  <a:pos x="472" y="388"/>
                </a:cxn>
                <a:cxn ang="0">
                  <a:pos x="457" y="367"/>
                </a:cxn>
                <a:cxn ang="0">
                  <a:pos x="422" y="353"/>
                </a:cxn>
                <a:cxn ang="0">
                  <a:pos x="395" y="339"/>
                </a:cxn>
                <a:cxn ang="0">
                  <a:pos x="365" y="329"/>
                </a:cxn>
                <a:cxn ang="0">
                  <a:pos x="370" y="292"/>
                </a:cxn>
                <a:cxn ang="0">
                  <a:pos x="365" y="254"/>
                </a:cxn>
                <a:cxn ang="0">
                  <a:pos x="325" y="226"/>
                </a:cxn>
                <a:cxn ang="0">
                  <a:pos x="334" y="167"/>
                </a:cxn>
                <a:cxn ang="0">
                  <a:pos x="348" y="114"/>
                </a:cxn>
                <a:cxn ang="0">
                  <a:pos x="337" y="74"/>
                </a:cxn>
                <a:cxn ang="0">
                  <a:pos x="311" y="39"/>
                </a:cxn>
                <a:cxn ang="0">
                  <a:pos x="255" y="14"/>
                </a:cxn>
                <a:cxn ang="0">
                  <a:pos x="219" y="26"/>
                </a:cxn>
                <a:cxn ang="0">
                  <a:pos x="167" y="52"/>
                </a:cxn>
                <a:cxn ang="0">
                  <a:pos x="187" y="93"/>
                </a:cxn>
                <a:cxn ang="0">
                  <a:pos x="152" y="151"/>
                </a:cxn>
                <a:cxn ang="0">
                  <a:pos x="140" y="178"/>
                </a:cxn>
                <a:cxn ang="0">
                  <a:pos x="62" y="200"/>
                </a:cxn>
              </a:cxnLst>
              <a:rect l="0" t="0" r="r" b="b"/>
              <a:pathLst>
                <a:path w="711" h="896">
                  <a:moveTo>
                    <a:pt x="52" y="197"/>
                  </a:moveTo>
                  <a:cubicBezTo>
                    <a:pt x="52" y="201"/>
                    <a:pt x="54" y="203"/>
                    <a:pt x="54" y="203"/>
                  </a:cubicBezTo>
                  <a:cubicBezTo>
                    <a:pt x="54" y="203"/>
                    <a:pt x="45" y="210"/>
                    <a:pt x="50" y="215"/>
                  </a:cubicBezTo>
                  <a:cubicBezTo>
                    <a:pt x="55" y="220"/>
                    <a:pt x="58" y="220"/>
                    <a:pt x="57" y="220"/>
                  </a:cubicBezTo>
                  <a:cubicBezTo>
                    <a:pt x="57" y="221"/>
                    <a:pt x="52" y="225"/>
                    <a:pt x="53" y="230"/>
                  </a:cubicBezTo>
                  <a:cubicBezTo>
                    <a:pt x="54" y="235"/>
                    <a:pt x="54" y="255"/>
                    <a:pt x="54" y="255"/>
                  </a:cubicBezTo>
                  <a:cubicBezTo>
                    <a:pt x="54" y="255"/>
                    <a:pt x="49" y="263"/>
                    <a:pt x="47" y="264"/>
                  </a:cubicBezTo>
                  <a:cubicBezTo>
                    <a:pt x="46" y="265"/>
                    <a:pt x="32" y="274"/>
                    <a:pt x="33" y="274"/>
                  </a:cubicBezTo>
                  <a:cubicBezTo>
                    <a:pt x="34" y="275"/>
                    <a:pt x="43" y="281"/>
                    <a:pt x="43" y="282"/>
                  </a:cubicBezTo>
                  <a:cubicBezTo>
                    <a:pt x="43" y="282"/>
                    <a:pt x="39" y="285"/>
                    <a:pt x="40" y="287"/>
                  </a:cubicBezTo>
                  <a:cubicBezTo>
                    <a:pt x="40" y="288"/>
                    <a:pt x="43" y="293"/>
                    <a:pt x="43" y="293"/>
                  </a:cubicBezTo>
                  <a:cubicBezTo>
                    <a:pt x="43" y="293"/>
                    <a:pt x="51" y="303"/>
                    <a:pt x="43" y="305"/>
                  </a:cubicBezTo>
                  <a:cubicBezTo>
                    <a:pt x="35" y="308"/>
                    <a:pt x="5" y="312"/>
                    <a:pt x="5" y="312"/>
                  </a:cubicBezTo>
                  <a:cubicBezTo>
                    <a:pt x="5" y="312"/>
                    <a:pt x="12" y="320"/>
                    <a:pt x="10" y="322"/>
                  </a:cubicBezTo>
                  <a:cubicBezTo>
                    <a:pt x="9" y="324"/>
                    <a:pt x="0" y="325"/>
                    <a:pt x="0" y="328"/>
                  </a:cubicBezTo>
                  <a:cubicBezTo>
                    <a:pt x="0" y="332"/>
                    <a:pt x="1" y="337"/>
                    <a:pt x="2" y="337"/>
                  </a:cubicBezTo>
                  <a:cubicBezTo>
                    <a:pt x="3" y="337"/>
                    <a:pt x="1" y="348"/>
                    <a:pt x="1" y="348"/>
                  </a:cubicBezTo>
                  <a:cubicBezTo>
                    <a:pt x="1" y="348"/>
                    <a:pt x="9" y="351"/>
                    <a:pt x="8" y="354"/>
                  </a:cubicBezTo>
                  <a:cubicBezTo>
                    <a:pt x="8" y="357"/>
                    <a:pt x="4" y="359"/>
                    <a:pt x="6" y="361"/>
                  </a:cubicBezTo>
                  <a:cubicBezTo>
                    <a:pt x="8" y="363"/>
                    <a:pt x="13" y="365"/>
                    <a:pt x="12" y="367"/>
                  </a:cubicBezTo>
                  <a:cubicBezTo>
                    <a:pt x="11" y="369"/>
                    <a:pt x="10" y="372"/>
                    <a:pt x="10" y="374"/>
                  </a:cubicBezTo>
                  <a:cubicBezTo>
                    <a:pt x="11" y="377"/>
                    <a:pt x="13" y="381"/>
                    <a:pt x="13" y="381"/>
                  </a:cubicBezTo>
                  <a:cubicBezTo>
                    <a:pt x="17" y="381"/>
                    <a:pt x="17" y="381"/>
                    <a:pt x="17" y="381"/>
                  </a:cubicBezTo>
                  <a:cubicBezTo>
                    <a:pt x="20" y="395"/>
                    <a:pt x="20" y="395"/>
                    <a:pt x="20" y="395"/>
                  </a:cubicBezTo>
                  <a:cubicBezTo>
                    <a:pt x="17" y="396"/>
                    <a:pt x="17" y="396"/>
                    <a:pt x="17" y="396"/>
                  </a:cubicBezTo>
                  <a:cubicBezTo>
                    <a:pt x="21" y="401"/>
                    <a:pt x="21" y="401"/>
                    <a:pt x="21" y="401"/>
                  </a:cubicBezTo>
                  <a:cubicBezTo>
                    <a:pt x="14" y="409"/>
                    <a:pt x="14" y="409"/>
                    <a:pt x="14" y="409"/>
                  </a:cubicBezTo>
                  <a:cubicBezTo>
                    <a:pt x="8" y="402"/>
                    <a:pt x="8" y="402"/>
                    <a:pt x="8" y="402"/>
                  </a:cubicBezTo>
                  <a:cubicBezTo>
                    <a:pt x="8" y="402"/>
                    <a:pt x="10" y="397"/>
                    <a:pt x="8" y="397"/>
                  </a:cubicBezTo>
                  <a:cubicBezTo>
                    <a:pt x="6" y="398"/>
                    <a:pt x="1" y="399"/>
                    <a:pt x="1" y="402"/>
                  </a:cubicBezTo>
                  <a:cubicBezTo>
                    <a:pt x="2" y="405"/>
                    <a:pt x="5" y="409"/>
                    <a:pt x="7" y="411"/>
                  </a:cubicBezTo>
                  <a:cubicBezTo>
                    <a:pt x="10" y="412"/>
                    <a:pt x="28" y="423"/>
                    <a:pt x="28" y="423"/>
                  </a:cubicBezTo>
                  <a:cubicBezTo>
                    <a:pt x="23" y="449"/>
                    <a:pt x="23" y="449"/>
                    <a:pt x="23" y="449"/>
                  </a:cubicBezTo>
                  <a:cubicBezTo>
                    <a:pt x="23" y="449"/>
                    <a:pt x="16" y="447"/>
                    <a:pt x="14" y="454"/>
                  </a:cubicBezTo>
                  <a:cubicBezTo>
                    <a:pt x="12" y="461"/>
                    <a:pt x="11" y="468"/>
                    <a:pt x="12" y="473"/>
                  </a:cubicBezTo>
                  <a:cubicBezTo>
                    <a:pt x="12" y="477"/>
                    <a:pt x="13" y="486"/>
                    <a:pt x="14" y="487"/>
                  </a:cubicBezTo>
                  <a:cubicBezTo>
                    <a:pt x="14" y="487"/>
                    <a:pt x="8" y="491"/>
                    <a:pt x="11" y="495"/>
                  </a:cubicBezTo>
                  <a:cubicBezTo>
                    <a:pt x="15" y="499"/>
                    <a:pt x="18" y="499"/>
                    <a:pt x="18" y="502"/>
                  </a:cubicBezTo>
                  <a:cubicBezTo>
                    <a:pt x="19" y="504"/>
                    <a:pt x="19" y="511"/>
                    <a:pt x="19" y="511"/>
                  </a:cubicBezTo>
                  <a:cubicBezTo>
                    <a:pt x="19" y="511"/>
                    <a:pt x="9" y="518"/>
                    <a:pt x="14" y="523"/>
                  </a:cubicBezTo>
                  <a:cubicBezTo>
                    <a:pt x="18" y="529"/>
                    <a:pt x="26" y="532"/>
                    <a:pt x="26" y="532"/>
                  </a:cubicBezTo>
                  <a:cubicBezTo>
                    <a:pt x="27" y="532"/>
                    <a:pt x="30" y="529"/>
                    <a:pt x="31" y="529"/>
                  </a:cubicBezTo>
                  <a:cubicBezTo>
                    <a:pt x="31" y="530"/>
                    <a:pt x="41" y="530"/>
                    <a:pt x="40" y="537"/>
                  </a:cubicBezTo>
                  <a:cubicBezTo>
                    <a:pt x="39" y="544"/>
                    <a:pt x="33" y="545"/>
                    <a:pt x="33" y="546"/>
                  </a:cubicBezTo>
                  <a:cubicBezTo>
                    <a:pt x="34" y="547"/>
                    <a:pt x="33" y="557"/>
                    <a:pt x="36" y="558"/>
                  </a:cubicBezTo>
                  <a:cubicBezTo>
                    <a:pt x="39" y="559"/>
                    <a:pt x="41" y="557"/>
                    <a:pt x="41" y="558"/>
                  </a:cubicBezTo>
                  <a:cubicBezTo>
                    <a:pt x="41" y="559"/>
                    <a:pt x="42" y="567"/>
                    <a:pt x="47" y="568"/>
                  </a:cubicBezTo>
                  <a:cubicBezTo>
                    <a:pt x="52" y="568"/>
                    <a:pt x="55" y="567"/>
                    <a:pt x="55" y="567"/>
                  </a:cubicBezTo>
                  <a:cubicBezTo>
                    <a:pt x="55" y="567"/>
                    <a:pt x="60" y="557"/>
                    <a:pt x="66" y="561"/>
                  </a:cubicBezTo>
                  <a:cubicBezTo>
                    <a:pt x="72" y="564"/>
                    <a:pt x="74" y="573"/>
                    <a:pt x="74" y="573"/>
                  </a:cubicBezTo>
                  <a:cubicBezTo>
                    <a:pt x="70" y="575"/>
                    <a:pt x="70" y="575"/>
                    <a:pt x="70" y="575"/>
                  </a:cubicBezTo>
                  <a:cubicBezTo>
                    <a:pt x="70" y="575"/>
                    <a:pt x="76" y="584"/>
                    <a:pt x="73" y="585"/>
                  </a:cubicBezTo>
                  <a:cubicBezTo>
                    <a:pt x="71" y="587"/>
                    <a:pt x="63" y="588"/>
                    <a:pt x="65" y="592"/>
                  </a:cubicBezTo>
                  <a:cubicBezTo>
                    <a:pt x="68" y="596"/>
                    <a:pt x="69" y="591"/>
                    <a:pt x="71" y="593"/>
                  </a:cubicBezTo>
                  <a:cubicBezTo>
                    <a:pt x="73" y="595"/>
                    <a:pt x="72" y="595"/>
                    <a:pt x="74" y="595"/>
                  </a:cubicBezTo>
                  <a:cubicBezTo>
                    <a:pt x="76" y="595"/>
                    <a:pt x="81" y="592"/>
                    <a:pt x="81" y="594"/>
                  </a:cubicBezTo>
                  <a:cubicBezTo>
                    <a:pt x="82" y="596"/>
                    <a:pt x="83" y="601"/>
                    <a:pt x="83" y="601"/>
                  </a:cubicBezTo>
                  <a:cubicBezTo>
                    <a:pt x="90" y="597"/>
                    <a:pt x="90" y="597"/>
                    <a:pt x="90" y="597"/>
                  </a:cubicBezTo>
                  <a:cubicBezTo>
                    <a:pt x="90" y="597"/>
                    <a:pt x="88" y="603"/>
                    <a:pt x="91" y="602"/>
                  </a:cubicBezTo>
                  <a:cubicBezTo>
                    <a:pt x="93" y="601"/>
                    <a:pt x="104" y="588"/>
                    <a:pt x="104" y="589"/>
                  </a:cubicBezTo>
                  <a:cubicBezTo>
                    <a:pt x="104" y="590"/>
                    <a:pt x="104" y="593"/>
                    <a:pt x="104" y="593"/>
                  </a:cubicBezTo>
                  <a:cubicBezTo>
                    <a:pt x="104" y="593"/>
                    <a:pt x="109" y="592"/>
                    <a:pt x="112" y="594"/>
                  </a:cubicBezTo>
                  <a:cubicBezTo>
                    <a:pt x="115" y="595"/>
                    <a:pt x="125" y="599"/>
                    <a:pt x="125" y="599"/>
                  </a:cubicBezTo>
                  <a:cubicBezTo>
                    <a:pt x="125" y="600"/>
                    <a:pt x="124" y="605"/>
                    <a:pt x="125" y="606"/>
                  </a:cubicBezTo>
                  <a:cubicBezTo>
                    <a:pt x="126" y="607"/>
                    <a:pt x="136" y="618"/>
                    <a:pt x="136" y="618"/>
                  </a:cubicBezTo>
                  <a:cubicBezTo>
                    <a:pt x="136" y="619"/>
                    <a:pt x="137" y="633"/>
                    <a:pt x="137" y="633"/>
                  </a:cubicBezTo>
                  <a:cubicBezTo>
                    <a:pt x="137" y="633"/>
                    <a:pt x="149" y="645"/>
                    <a:pt x="154" y="647"/>
                  </a:cubicBezTo>
                  <a:cubicBezTo>
                    <a:pt x="159" y="648"/>
                    <a:pt x="160" y="644"/>
                    <a:pt x="164" y="648"/>
                  </a:cubicBezTo>
                  <a:cubicBezTo>
                    <a:pt x="167" y="652"/>
                    <a:pt x="171" y="658"/>
                    <a:pt x="176" y="659"/>
                  </a:cubicBezTo>
                  <a:cubicBezTo>
                    <a:pt x="181" y="660"/>
                    <a:pt x="184" y="659"/>
                    <a:pt x="184" y="660"/>
                  </a:cubicBezTo>
                  <a:cubicBezTo>
                    <a:pt x="184" y="662"/>
                    <a:pt x="183" y="668"/>
                    <a:pt x="183" y="668"/>
                  </a:cubicBezTo>
                  <a:cubicBezTo>
                    <a:pt x="183" y="668"/>
                    <a:pt x="187" y="671"/>
                    <a:pt x="186" y="673"/>
                  </a:cubicBezTo>
                  <a:cubicBezTo>
                    <a:pt x="186" y="674"/>
                    <a:pt x="184" y="675"/>
                    <a:pt x="183" y="679"/>
                  </a:cubicBezTo>
                  <a:cubicBezTo>
                    <a:pt x="181" y="683"/>
                    <a:pt x="176" y="687"/>
                    <a:pt x="179" y="691"/>
                  </a:cubicBezTo>
                  <a:cubicBezTo>
                    <a:pt x="182" y="694"/>
                    <a:pt x="186" y="693"/>
                    <a:pt x="186" y="694"/>
                  </a:cubicBezTo>
                  <a:cubicBezTo>
                    <a:pt x="187" y="695"/>
                    <a:pt x="189" y="699"/>
                    <a:pt x="191" y="699"/>
                  </a:cubicBezTo>
                  <a:cubicBezTo>
                    <a:pt x="193" y="699"/>
                    <a:pt x="198" y="697"/>
                    <a:pt x="199" y="698"/>
                  </a:cubicBezTo>
                  <a:cubicBezTo>
                    <a:pt x="200" y="700"/>
                    <a:pt x="202" y="702"/>
                    <a:pt x="203" y="701"/>
                  </a:cubicBezTo>
                  <a:cubicBezTo>
                    <a:pt x="204" y="701"/>
                    <a:pt x="208" y="696"/>
                    <a:pt x="208" y="699"/>
                  </a:cubicBezTo>
                  <a:cubicBezTo>
                    <a:pt x="209" y="702"/>
                    <a:pt x="207" y="706"/>
                    <a:pt x="210" y="709"/>
                  </a:cubicBezTo>
                  <a:cubicBezTo>
                    <a:pt x="212" y="713"/>
                    <a:pt x="216" y="713"/>
                    <a:pt x="216" y="713"/>
                  </a:cubicBezTo>
                  <a:cubicBezTo>
                    <a:pt x="215" y="714"/>
                    <a:pt x="214" y="719"/>
                    <a:pt x="215" y="720"/>
                  </a:cubicBezTo>
                  <a:cubicBezTo>
                    <a:pt x="215" y="720"/>
                    <a:pt x="219" y="718"/>
                    <a:pt x="220" y="722"/>
                  </a:cubicBezTo>
                  <a:cubicBezTo>
                    <a:pt x="221" y="726"/>
                    <a:pt x="223" y="727"/>
                    <a:pt x="223" y="727"/>
                  </a:cubicBezTo>
                  <a:cubicBezTo>
                    <a:pt x="223" y="727"/>
                    <a:pt x="233" y="727"/>
                    <a:pt x="234" y="727"/>
                  </a:cubicBezTo>
                  <a:cubicBezTo>
                    <a:pt x="234" y="728"/>
                    <a:pt x="242" y="738"/>
                    <a:pt x="243" y="738"/>
                  </a:cubicBezTo>
                  <a:cubicBezTo>
                    <a:pt x="243" y="738"/>
                    <a:pt x="248" y="738"/>
                    <a:pt x="249" y="738"/>
                  </a:cubicBezTo>
                  <a:cubicBezTo>
                    <a:pt x="249" y="738"/>
                    <a:pt x="253" y="742"/>
                    <a:pt x="256" y="741"/>
                  </a:cubicBezTo>
                  <a:cubicBezTo>
                    <a:pt x="259" y="740"/>
                    <a:pt x="257" y="735"/>
                    <a:pt x="261" y="735"/>
                  </a:cubicBezTo>
                  <a:cubicBezTo>
                    <a:pt x="266" y="736"/>
                    <a:pt x="270" y="742"/>
                    <a:pt x="272" y="739"/>
                  </a:cubicBezTo>
                  <a:cubicBezTo>
                    <a:pt x="275" y="736"/>
                    <a:pt x="274" y="732"/>
                    <a:pt x="274" y="732"/>
                  </a:cubicBezTo>
                  <a:cubicBezTo>
                    <a:pt x="274" y="732"/>
                    <a:pt x="281" y="729"/>
                    <a:pt x="282" y="729"/>
                  </a:cubicBezTo>
                  <a:cubicBezTo>
                    <a:pt x="283" y="730"/>
                    <a:pt x="288" y="736"/>
                    <a:pt x="290" y="735"/>
                  </a:cubicBezTo>
                  <a:cubicBezTo>
                    <a:pt x="291" y="734"/>
                    <a:pt x="292" y="730"/>
                    <a:pt x="295" y="731"/>
                  </a:cubicBezTo>
                  <a:cubicBezTo>
                    <a:pt x="298" y="732"/>
                    <a:pt x="303" y="736"/>
                    <a:pt x="304" y="731"/>
                  </a:cubicBezTo>
                  <a:cubicBezTo>
                    <a:pt x="304" y="726"/>
                    <a:pt x="304" y="724"/>
                    <a:pt x="304" y="722"/>
                  </a:cubicBezTo>
                  <a:cubicBezTo>
                    <a:pt x="303" y="721"/>
                    <a:pt x="300" y="718"/>
                    <a:pt x="301" y="718"/>
                  </a:cubicBezTo>
                  <a:cubicBezTo>
                    <a:pt x="301" y="717"/>
                    <a:pt x="304" y="712"/>
                    <a:pt x="307" y="712"/>
                  </a:cubicBezTo>
                  <a:cubicBezTo>
                    <a:pt x="309" y="713"/>
                    <a:pt x="311" y="710"/>
                    <a:pt x="314" y="709"/>
                  </a:cubicBezTo>
                  <a:cubicBezTo>
                    <a:pt x="316" y="709"/>
                    <a:pt x="332" y="710"/>
                    <a:pt x="332" y="710"/>
                  </a:cubicBezTo>
                  <a:cubicBezTo>
                    <a:pt x="332" y="710"/>
                    <a:pt x="343" y="718"/>
                    <a:pt x="344" y="718"/>
                  </a:cubicBezTo>
                  <a:cubicBezTo>
                    <a:pt x="346" y="718"/>
                    <a:pt x="350" y="717"/>
                    <a:pt x="351" y="717"/>
                  </a:cubicBezTo>
                  <a:cubicBezTo>
                    <a:pt x="351" y="717"/>
                    <a:pt x="358" y="723"/>
                    <a:pt x="358" y="723"/>
                  </a:cubicBezTo>
                  <a:cubicBezTo>
                    <a:pt x="359" y="723"/>
                    <a:pt x="364" y="720"/>
                    <a:pt x="368" y="722"/>
                  </a:cubicBezTo>
                  <a:cubicBezTo>
                    <a:pt x="372" y="724"/>
                    <a:pt x="369" y="731"/>
                    <a:pt x="370" y="731"/>
                  </a:cubicBezTo>
                  <a:cubicBezTo>
                    <a:pt x="370" y="731"/>
                    <a:pt x="378" y="730"/>
                    <a:pt x="377" y="732"/>
                  </a:cubicBezTo>
                  <a:cubicBezTo>
                    <a:pt x="377" y="734"/>
                    <a:pt x="384" y="739"/>
                    <a:pt x="384" y="742"/>
                  </a:cubicBezTo>
                  <a:cubicBezTo>
                    <a:pt x="383" y="744"/>
                    <a:pt x="375" y="756"/>
                    <a:pt x="375" y="756"/>
                  </a:cubicBezTo>
                  <a:cubicBezTo>
                    <a:pt x="375" y="756"/>
                    <a:pt x="368" y="755"/>
                    <a:pt x="367" y="755"/>
                  </a:cubicBezTo>
                  <a:cubicBezTo>
                    <a:pt x="367" y="756"/>
                    <a:pt x="370" y="758"/>
                    <a:pt x="369" y="761"/>
                  </a:cubicBezTo>
                  <a:cubicBezTo>
                    <a:pt x="368" y="763"/>
                    <a:pt x="365" y="760"/>
                    <a:pt x="367" y="767"/>
                  </a:cubicBezTo>
                  <a:cubicBezTo>
                    <a:pt x="369" y="773"/>
                    <a:pt x="368" y="774"/>
                    <a:pt x="371" y="777"/>
                  </a:cubicBezTo>
                  <a:cubicBezTo>
                    <a:pt x="375" y="780"/>
                    <a:pt x="375" y="781"/>
                    <a:pt x="375" y="784"/>
                  </a:cubicBezTo>
                  <a:cubicBezTo>
                    <a:pt x="375" y="787"/>
                    <a:pt x="373" y="793"/>
                    <a:pt x="378" y="793"/>
                  </a:cubicBezTo>
                  <a:cubicBezTo>
                    <a:pt x="383" y="793"/>
                    <a:pt x="384" y="786"/>
                    <a:pt x="389" y="787"/>
                  </a:cubicBezTo>
                  <a:cubicBezTo>
                    <a:pt x="395" y="789"/>
                    <a:pt x="396" y="792"/>
                    <a:pt x="398" y="792"/>
                  </a:cubicBezTo>
                  <a:cubicBezTo>
                    <a:pt x="399" y="792"/>
                    <a:pt x="399" y="789"/>
                    <a:pt x="401" y="790"/>
                  </a:cubicBezTo>
                  <a:cubicBezTo>
                    <a:pt x="404" y="792"/>
                    <a:pt x="408" y="795"/>
                    <a:pt x="408" y="794"/>
                  </a:cubicBezTo>
                  <a:cubicBezTo>
                    <a:pt x="409" y="793"/>
                    <a:pt x="410" y="785"/>
                    <a:pt x="412" y="786"/>
                  </a:cubicBezTo>
                  <a:cubicBezTo>
                    <a:pt x="414" y="788"/>
                    <a:pt x="415" y="792"/>
                    <a:pt x="415" y="792"/>
                  </a:cubicBezTo>
                  <a:cubicBezTo>
                    <a:pt x="415" y="792"/>
                    <a:pt x="420" y="786"/>
                    <a:pt x="420" y="792"/>
                  </a:cubicBezTo>
                  <a:cubicBezTo>
                    <a:pt x="420" y="797"/>
                    <a:pt x="415" y="797"/>
                    <a:pt x="415" y="797"/>
                  </a:cubicBezTo>
                  <a:cubicBezTo>
                    <a:pt x="415" y="798"/>
                    <a:pt x="410" y="806"/>
                    <a:pt x="410" y="806"/>
                  </a:cubicBezTo>
                  <a:cubicBezTo>
                    <a:pt x="410" y="806"/>
                    <a:pt x="416" y="810"/>
                    <a:pt x="416" y="811"/>
                  </a:cubicBezTo>
                  <a:cubicBezTo>
                    <a:pt x="417" y="813"/>
                    <a:pt x="422" y="817"/>
                    <a:pt x="421" y="823"/>
                  </a:cubicBezTo>
                  <a:cubicBezTo>
                    <a:pt x="419" y="828"/>
                    <a:pt x="417" y="830"/>
                    <a:pt x="418" y="835"/>
                  </a:cubicBezTo>
                  <a:cubicBezTo>
                    <a:pt x="419" y="840"/>
                    <a:pt x="416" y="842"/>
                    <a:pt x="418" y="844"/>
                  </a:cubicBezTo>
                  <a:cubicBezTo>
                    <a:pt x="420" y="846"/>
                    <a:pt x="423" y="846"/>
                    <a:pt x="423" y="849"/>
                  </a:cubicBezTo>
                  <a:cubicBezTo>
                    <a:pt x="423" y="852"/>
                    <a:pt x="422" y="856"/>
                    <a:pt x="423" y="859"/>
                  </a:cubicBezTo>
                  <a:cubicBezTo>
                    <a:pt x="424" y="861"/>
                    <a:pt x="431" y="863"/>
                    <a:pt x="431" y="864"/>
                  </a:cubicBezTo>
                  <a:cubicBezTo>
                    <a:pt x="432" y="865"/>
                    <a:pt x="431" y="866"/>
                    <a:pt x="432" y="867"/>
                  </a:cubicBezTo>
                  <a:cubicBezTo>
                    <a:pt x="432" y="867"/>
                    <a:pt x="444" y="870"/>
                    <a:pt x="443" y="871"/>
                  </a:cubicBezTo>
                  <a:cubicBezTo>
                    <a:pt x="443" y="872"/>
                    <a:pt x="438" y="882"/>
                    <a:pt x="438" y="883"/>
                  </a:cubicBezTo>
                  <a:cubicBezTo>
                    <a:pt x="438" y="883"/>
                    <a:pt x="431" y="882"/>
                    <a:pt x="434" y="888"/>
                  </a:cubicBezTo>
                  <a:cubicBezTo>
                    <a:pt x="436" y="893"/>
                    <a:pt x="441" y="895"/>
                    <a:pt x="441" y="895"/>
                  </a:cubicBezTo>
                  <a:cubicBezTo>
                    <a:pt x="441" y="895"/>
                    <a:pt x="450" y="896"/>
                    <a:pt x="453" y="895"/>
                  </a:cubicBezTo>
                  <a:cubicBezTo>
                    <a:pt x="456" y="894"/>
                    <a:pt x="460" y="894"/>
                    <a:pt x="462" y="894"/>
                  </a:cubicBezTo>
                  <a:cubicBezTo>
                    <a:pt x="464" y="894"/>
                    <a:pt x="484" y="891"/>
                    <a:pt x="486" y="887"/>
                  </a:cubicBezTo>
                  <a:cubicBezTo>
                    <a:pt x="487" y="882"/>
                    <a:pt x="483" y="875"/>
                    <a:pt x="487" y="878"/>
                  </a:cubicBezTo>
                  <a:cubicBezTo>
                    <a:pt x="491" y="882"/>
                    <a:pt x="491" y="884"/>
                    <a:pt x="493" y="882"/>
                  </a:cubicBezTo>
                  <a:cubicBezTo>
                    <a:pt x="494" y="880"/>
                    <a:pt x="494" y="876"/>
                    <a:pt x="497" y="877"/>
                  </a:cubicBezTo>
                  <a:cubicBezTo>
                    <a:pt x="499" y="877"/>
                    <a:pt x="504" y="877"/>
                    <a:pt x="506" y="877"/>
                  </a:cubicBezTo>
                  <a:cubicBezTo>
                    <a:pt x="507" y="876"/>
                    <a:pt x="506" y="871"/>
                    <a:pt x="506" y="869"/>
                  </a:cubicBezTo>
                  <a:cubicBezTo>
                    <a:pt x="506" y="869"/>
                    <a:pt x="506" y="869"/>
                    <a:pt x="506" y="869"/>
                  </a:cubicBezTo>
                  <a:cubicBezTo>
                    <a:pt x="506" y="869"/>
                    <a:pt x="506" y="869"/>
                    <a:pt x="506" y="869"/>
                  </a:cubicBezTo>
                  <a:cubicBezTo>
                    <a:pt x="507" y="869"/>
                    <a:pt x="510" y="867"/>
                    <a:pt x="509" y="866"/>
                  </a:cubicBezTo>
                  <a:cubicBezTo>
                    <a:pt x="508" y="865"/>
                    <a:pt x="502" y="861"/>
                    <a:pt x="502" y="859"/>
                  </a:cubicBezTo>
                  <a:cubicBezTo>
                    <a:pt x="502" y="856"/>
                    <a:pt x="509" y="845"/>
                    <a:pt x="506" y="841"/>
                  </a:cubicBezTo>
                  <a:cubicBezTo>
                    <a:pt x="504" y="837"/>
                    <a:pt x="497" y="839"/>
                    <a:pt x="497" y="839"/>
                  </a:cubicBezTo>
                  <a:cubicBezTo>
                    <a:pt x="494" y="836"/>
                    <a:pt x="494" y="836"/>
                    <a:pt x="494" y="836"/>
                  </a:cubicBezTo>
                  <a:cubicBezTo>
                    <a:pt x="494" y="836"/>
                    <a:pt x="490" y="840"/>
                    <a:pt x="490" y="839"/>
                  </a:cubicBezTo>
                  <a:cubicBezTo>
                    <a:pt x="490" y="839"/>
                    <a:pt x="491" y="822"/>
                    <a:pt x="491" y="822"/>
                  </a:cubicBezTo>
                  <a:cubicBezTo>
                    <a:pt x="485" y="817"/>
                    <a:pt x="485" y="817"/>
                    <a:pt x="485" y="817"/>
                  </a:cubicBezTo>
                  <a:cubicBezTo>
                    <a:pt x="487" y="812"/>
                    <a:pt x="487" y="812"/>
                    <a:pt x="487" y="812"/>
                  </a:cubicBezTo>
                  <a:cubicBezTo>
                    <a:pt x="487" y="812"/>
                    <a:pt x="478" y="807"/>
                    <a:pt x="481" y="805"/>
                  </a:cubicBezTo>
                  <a:cubicBezTo>
                    <a:pt x="485" y="803"/>
                    <a:pt x="494" y="804"/>
                    <a:pt x="494" y="804"/>
                  </a:cubicBezTo>
                  <a:cubicBezTo>
                    <a:pt x="494" y="804"/>
                    <a:pt x="490" y="795"/>
                    <a:pt x="496" y="795"/>
                  </a:cubicBezTo>
                  <a:cubicBezTo>
                    <a:pt x="501" y="795"/>
                    <a:pt x="502" y="798"/>
                    <a:pt x="505" y="797"/>
                  </a:cubicBezTo>
                  <a:cubicBezTo>
                    <a:pt x="508" y="795"/>
                    <a:pt x="512" y="791"/>
                    <a:pt x="512" y="791"/>
                  </a:cubicBezTo>
                  <a:cubicBezTo>
                    <a:pt x="512" y="791"/>
                    <a:pt x="507" y="782"/>
                    <a:pt x="509" y="779"/>
                  </a:cubicBezTo>
                  <a:cubicBezTo>
                    <a:pt x="512" y="776"/>
                    <a:pt x="516" y="772"/>
                    <a:pt x="517" y="773"/>
                  </a:cubicBezTo>
                  <a:cubicBezTo>
                    <a:pt x="518" y="774"/>
                    <a:pt x="522" y="782"/>
                    <a:pt x="526" y="782"/>
                  </a:cubicBezTo>
                  <a:cubicBezTo>
                    <a:pt x="531" y="783"/>
                    <a:pt x="532" y="779"/>
                    <a:pt x="534" y="781"/>
                  </a:cubicBezTo>
                  <a:cubicBezTo>
                    <a:pt x="535" y="783"/>
                    <a:pt x="539" y="790"/>
                    <a:pt x="541" y="787"/>
                  </a:cubicBezTo>
                  <a:cubicBezTo>
                    <a:pt x="542" y="785"/>
                    <a:pt x="548" y="772"/>
                    <a:pt x="548" y="772"/>
                  </a:cubicBezTo>
                  <a:cubicBezTo>
                    <a:pt x="548" y="772"/>
                    <a:pt x="551" y="768"/>
                    <a:pt x="552" y="767"/>
                  </a:cubicBezTo>
                  <a:cubicBezTo>
                    <a:pt x="552" y="766"/>
                    <a:pt x="553" y="752"/>
                    <a:pt x="553" y="752"/>
                  </a:cubicBezTo>
                  <a:cubicBezTo>
                    <a:pt x="553" y="752"/>
                    <a:pt x="547" y="750"/>
                    <a:pt x="549" y="747"/>
                  </a:cubicBezTo>
                  <a:cubicBezTo>
                    <a:pt x="550" y="745"/>
                    <a:pt x="555" y="746"/>
                    <a:pt x="553" y="741"/>
                  </a:cubicBezTo>
                  <a:cubicBezTo>
                    <a:pt x="550" y="736"/>
                    <a:pt x="548" y="735"/>
                    <a:pt x="550" y="733"/>
                  </a:cubicBezTo>
                  <a:cubicBezTo>
                    <a:pt x="553" y="732"/>
                    <a:pt x="556" y="731"/>
                    <a:pt x="555" y="728"/>
                  </a:cubicBezTo>
                  <a:cubicBezTo>
                    <a:pt x="554" y="726"/>
                    <a:pt x="548" y="723"/>
                    <a:pt x="548" y="723"/>
                  </a:cubicBezTo>
                  <a:cubicBezTo>
                    <a:pt x="549" y="722"/>
                    <a:pt x="550" y="718"/>
                    <a:pt x="550" y="718"/>
                  </a:cubicBezTo>
                  <a:cubicBezTo>
                    <a:pt x="550" y="718"/>
                    <a:pt x="544" y="715"/>
                    <a:pt x="548" y="712"/>
                  </a:cubicBezTo>
                  <a:cubicBezTo>
                    <a:pt x="551" y="710"/>
                    <a:pt x="558" y="710"/>
                    <a:pt x="555" y="708"/>
                  </a:cubicBezTo>
                  <a:cubicBezTo>
                    <a:pt x="553" y="706"/>
                    <a:pt x="550" y="704"/>
                    <a:pt x="550" y="703"/>
                  </a:cubicBezTo>
                  <a:cubicBezTo>
                    <a:pt x="550" y="703"/>
                    <a:pt x="549" y="697"/>
                    <a:pt x="550" y="696"/>
                  </a:cubicBezTo>
                  <a:cubicBezTo>
                    <a:pt x="550" y="696"/>
                    <a:pt x="555" y="696"/>
                    <a:pt x="555" y="696"/>
                  </a:cubicBezTo>
                  <a:cubicBezTo>
                    <a:pt x="555" y="696"/>
                    <a:pt x="553" y="691"/>
                    <a:pt x="554" y="691"/>
                  </a:cubicBezTo>
                  <a:cubicBezTo>
                    <a:pt x="556" y="691"/>
                    <a:pt x="563" y="688"/>
                    <a:pt x="563" y="688"/>
                  </a:cubicBezTo>
                  <a:cubicBezTo>
                    <a:pt x="563" y="688"/>
                    <a:pt x="559" y="682"/>
                    <a:pt x="559" y="682"/>
                  </a:cubicBezTo>
                  <a:cubicBezTo>
                    <a:pt x="560" y="681"/>
                    <a:pt x="564" y="678"/>
                    <a:pt x="564" y="678"/>
                  </a:cubicBezTo>
                  <a:cubicBezTo>
                    <a:pt x="564" y="678"/>
                    <a:pt x="559" y="676"/>
                    <a:pt x="562" y="673"/>
                  </a:cubicBezTo>
                  <a:cubicBezTo>
                    <a:pt x="565" y="670"/>
                    <a:pt x="568" y="673"/>
                    <a:pt x="566" y="668"/>
                  </a:cubicBezTo>
                  <a:cubicBezTo>
                    <a:pt x="565" y="663"/>
                    <a:pt x="561" y="660"/>
                    <a:pt x="562" y="659"/>
                  </a:cubicBezTo>
                  <a:cubicBezTo>
                    <a:pt x="563" y="658"/>
                    <a:pt x="570" y="648"/>
                    <a:pt x="571" y="648"/>
                  </a:cubicBezTo>
                  <a:cubicBezTo>
                    <a:pt x="572" y="648"/>
                    <a:pt x="575" y="649"/>
                    <a:pt x="575" y="648"/>
                  </a:cubicBezTo>
                  <a:cubicBezTo>
                    <a:pt x="575" y="647"/>
                    <a:pt x="574" y="643"/>
                    <a:pt x="574" y="643"/>
                  </a:cubicBezTo>
                  <a:cubicBezTo>
                    <a:pt x="583" y="640"/>
                    <a:pt x="583" y="640"/>
                    <a:pt x="583" y="640"/>
                  </a:cubicBezTo>
                  <a:cubicBezTo>
                    <a:pt x="583" y="640"/>
                    <a:pt x="586" y="644"/>
                    <a:pt x="586" y="645"/>
                  </a:cubicBezTo>
                  <a:cubicBezTo>
                    <a:pt x="586" y="646"/>
                    <a:pt x="590" y="642"/>
                    <a:pt x="591" y="642"/>
                  </a:cubicBezTo>
                  <a:cubicBezTo>
                    <a:pt x="592" y="642"/>
                    <a:pt x="602" y="642"/>
                    <a:pt x="602" y="642"/>
                  </a:cubicBezTo>
                  <a:cubicBezTo>
                    <a:pt x="602" y="642"/>
                    <a:pt x="609" y="649"/>
                    <a:pt x="613" y="648"/>
                  </a:cubicBezTo>
                  <a:cubicBezTo>
                    <a:pt x="617" y="646"/>
                    <a:pt x="618" y="641"/>
                    <a:pt x="621" y="640"/>
                  </a:cubicBezTo>
                  <a:cubicBezTo>
                    <a:pt x="624" y="638"/>
                    <a:pt x="632" y="629"/>
                    <a:pt x="635" y="628"/>
                  </a:cubicBezTo>
                  <a:cubicBezTo>
                    <a:pt x="637" y="627"/>
                    <a:pt x="641" y="627"/>
                    <a:pt x="641" y="623"/>
                  </a:cubicBezTo>
                  <a:cubicBezTo>
                    <a:pt x="641" y="619"/>
                    <a:pt x="641" y="607"/>
                    <a:pt x="641" y="607"/>
                  </a:cubicBezTo>
                  <a:cubicBezTo>
                    <a:pt x="641" y="607"/>
                    <a:pt x="625" y="602"/>
                    <a:pt x="628" y="597"/>
                  </a:cubicBezTo>
                  <a:cubicBezTo>
                    <a:pt x="630" y="591"/>
                    <a:pt x="633" y="591"/>
                    <a:pt x="632" y="589"/>
                  </a:cubicBezTo>
                  <a:cubicBezTo>
                    <a:pt x="630" y="588"/>
                    <a:pt x="627" y="583"/>
                    <a:pt x="628" y="582"/>
                  </a:cubicBezTo>
                  <a:cubicBezTo>
                    <a:pt x="630" y="581"/>
                    <a:pt x="632" y="578"/>
                    <a:pt x="632" y="578"/>
                  </a:cubicBezTo>
                  <a:cubicBezTo>
                    <a:pt x="626" y="575"/>
                    <a:pt x="626" y="575"/>
                    <a:pt x="626" y="575"/>
                  </a:cubicBezTo>
                  <a:cubicBezTo>
                    <a:pt x="626" y="575"/>
                    <a:pt x="624" y="569"/>
                    <a:pt x="625" y="568"/>
                  </a:cubicBezTo>
                  <a:cubicBezTo>
                    <a:pt x="626" y="567"/>
                    <a:pt x="636" y="557"/>
                    <a:pt x="636" y="557"/>
                  </a:cubicBezTo>
                  <a:cubicBezTo>
                    <a:pt x="636" y="557"/>
                    <a:pt x="639" y="562"/>
                    <a:pt x="640" y="562"/>
                  </a:cubicBezTo>
                  <a:cubicBezTo>
                    <a:pt x="641" y="561"/>
                    <a:pt x="649" y="560"/>
                    <a:pt x="649" y="560"/>
                  </a:cubicBezTo>
                  <a:cubicBezTo>
                    <a:pt x="649" y="560"/>
                    <a:pt x="653" y="566"/>
                    <a:pt x="654" y="564"/>
                  </a:cubicBezTo>
                  <a:cubicBezTo>
                    <a:pt x="656" y="561"/>
                    <a:pt x="655" y="554"/>
                    <a:pt x="655" y="554"/>
                  </a:cubicBezTo>
                  <a:cubicBezTo>
                    <a:pt x="656" y="554"/>
                    <a:pt x="662" y="552"/>
                    <a:pt x="663" y="553"/>
                  </a:cubicBezTo>
                  <a:cubicBezTo>
                    <a:pt x="664" y="553"/>
                    <a:pt x="667" y="559"/>
                    <a:pt x="671" y="557"/>
                  </a:cubicBezTo>
                  <a:cubicBezTo>
                    <a:pt x="674" y="555"/>
                    <a:pt x="681" y="540"/>
                    <a:pt x="676" y="536"/>
                  </a:cubicBezTo>
                  <a:cubicBezTo>
                    <a:pt x="672" y="532"/>
                    <a:pt x="668" y="533"/>
                    <a:pt x="668" y="533"/>
                  </a:cubicBezTo>
                  <a:cubicBezTo>
                    <a:pt x="668" y="533"/>
                    <a:pt x="668" y="527"/>
                    <a:pt x="669" y="527"/>
                  </a:cubicBezTo>
                  <a:cubicBezTo>
                    <a:pt x="669" y="527"/>
                    <a:pt x="672" y="525"/>
                    <a:pt x="672" y="524"/>
                  </a:cubicBezTo>
                  <a:cubicBezTo>
                    <a:pt x="672" y="523"/>
                    <a:pt x="672" y="515"/>
                    <a:pt x="672" y="515"/>
                  </a:cubicBezTo>
                  <a:cubicBezTo>
                    <a:pt x="672" y="515"/>
                    <a:pt x="679" y="514"/>
                    <a:pt x="680" y="513"/>
                  </a:cubicBezTo>
                  <a:cubicBezTo>
                    <a:pt x="680" y="513"/>
                    <a:pt x="683" y="505"/>
                    <a:pt x="687" y="507"/>
                  </a:cubicBezTo>
                  <a:cubicBezTo>
                    <a:pt x="690" y="508"/>
                    <a:pt x="692" y="510"/>
                    <a:pt x="693" y="509"/>
                  </a:cubicBezTo>
                  <a:cubicBezTo>
                    <a:pt x="694" y="509"/>
                    <a:pt x="701" y="509"/>
                    <a:pt x="701" y="509"/>
                  </a:cubicBezTo>
                  <a:cubicBezTo>
                    <a:pt x="702" y="509"/>
                    <a:pt x="709" y="517"/>
                    <a:pt x="708" y="511"/>
                  </a:cubicBezTo>
                  <a:cubicBezTo>
                    <a:pt x="707" y="505"/>
                    <a:pt x="701" y="504"/>
                    <a:pt x="704" y="504"/>
                  </a:cubicBezTo>
                  <a:cubicBezTo>
                    <a:pt x="706" y="504"/>
                    <a:pt x="710" y="503"/>
                    <a:pt x="710" y="501"/>
                  </a:cubicBezTo>
                  <a:cubicBezTo>
                    <a:pt x="711" y="500"/>
                    <a:pt x="709" y="492"/>
                    <a:pt x="709" y="492"/>
                  </a:cubicBezTo>
                  <a:cubicBezTo>
                    <a:pt x="695" y="490"/>
                    <a:pt x="695" y="490"/>
                    <a:pt x="695" y="490"/>
                  </a:cubicBezTo>
                  <a:cubicBezTo>
                    <a:pt x="695" y="490"/>
                    <a:pt x="698" y="485"/>
                    <a:pt x="698" y="484"/>
                  </a:cubicBezTo>
                  <a:cubicBezTo>
                    <a:pt x="698" y="484"/>
                    <a:pt x="697" y="477"/>
                    <a:pt x="697" y="477"/>
                  </a:cubicBezTo>
                  <a:cubicBezTo>
                    <a:pt x="697" y="477"/>
                    <a:pt x="698" y="475"/>
                    <a:pt x="699" y="472"/>
                  </a:cubicBezTo>
                  <a:cubicBezTo>
                    <a:pt x="698" y="472"/>
                    <a:pt x="689" y="469"/>
                    <a:pt x="689" y="468"/>
                  </a:cubicBezTo>
                  <a:cubicBezTo>
                    <a:pt x="688" y="468"/>
                    <a:pt x="690" y="467"/>
                    <a:pt x="691" y="463"/>
                  </a:cubicBezTo>
                  <a:cubicBezTo>
                    <a:pt x="691" y="459"/>
                    <a:pt x="684" y="459"/>
                    <a:pt x="682" y="459"/>
                  </a:cubicBezTo>
                  <a:cubicBezTo>
                    <a:pt x="680" y="459"/>
                    <a:pt x="685" y="456"/>
                    <a:pt x="685" y="454"/>
                  </a:cubicBezTo>
                  <a:cubicBezTo>
                    <a:pt x="686" y="453"/>
                    <a:pt x="681" y="453"/>
                    <a:pt x="680" y="453"/>
                  </a:cubicBezTo>
                  <a:cubicBezTo>
                    <a:pt x="679" y="453"/>
                    <a:pt x="676" y="446"/>
                    <a:pt x="676" y="445"/>
                  </a:cubicBezTo>
                  <a:cubicBezTo>
                    <a:pt x="676" y="445"/>
                    <a:pt x="671" y="458"/>
                    <a:pt x="671" y="458"/>
                  </a:cubicBezTo>
                  <a:cubicBezTo>
                    <a:pt x="671" y="459"/>
                    <a:pt x="664" y="458"/>
                    <a:pt x="663" y="458"/>
                  </a:cubicBezTo>
                  <a:cubicBezTo>
                    <a:pt x="662" y="458"/>
                    <a:pt x="660" y="462"/>
                    <a:pt x="658" y="464"/>
                  </a:cubicBezTo>
                  <a:cubicBezTo>
                    <a:pt x="656" y="466"/>
                    <a:pt x="647" y="462"/>
                    <a:pt x="644" y="462"/>
                  </a:cubicBezTo>
                  <a:cubicBezTo>
                    <a:pt x="642" y="462"/>
                    <a:pt x="643" y="467"/>
                    <a:pt x="638" y="467"/>
                  </a:cubicBezTo>
                  <a:cubicBezTo>
                    <a:pt x="633" y="467"/>
                    <a:pt x="635" y="457"/>
                    <a:pt x="633" y="454"/>
                  </a:cubicBezTo>
                  <a:cubicBezTo>
                    <a:pt x="631" y="451"/>
                    <a:pt x="625" y="446"/>
                    <a:pt x="622" y="445"/>
                  </a:cubicBezTo>
                  <a:cubicBezTo>
                    <a:pt x="620" y="444"/>
                    <a:pt x="621" y="438"/>
                    <a:pt x="621" y="437"/>
                  </a:cubicBezTo>
                  <a:cubicBezTo>
                    <a:pt x="622" y="436"/>
                    <a:pt x="617" y="435"/>
                    <a:pt x="616" y="435"/>
                  </a:cubicBezTo>
                  <a:cubicBezTo>
                    <a:pt x="616" y="434"/>
                    <a:pt x="615" y="429"/>
                    <a:pt x="615" y="427"/>
                  </a:cubicBezTo>
                  <a:cubicBezTo>
                    <a:pt x="614" y="426"/>
                    <a:pt x="604" y="424"/>
                    <a:pt x="602" y="423"/>
                  </a:cubicBezTo>
                  <a:cubicBezTo>
                    <a:pt x="600" y="423"/>
                    <a:pt x="598" y="424"/>
                    <a:pt x="598" y="424"/>
                  </a:cubicBezTo>
                  <a:cubicBezTo>
                    <a:pt x="597" y="425"/>
                    <a:pt x="597" y="421"/>
                    <a:pt x="596" y="418"/>
                  </a:cubicBezTo>
                  <a:cubicBezTo>
                    <a:pt x="596" y="416"/>
                    <a:pt x="592" y="419"/>
                    <a:pt x="591" y="418"/>
                  </a:cubicBezTo>
                  <a:cubicBezTo>
                    <a:pt x="590" y="418"/>
                    <a:pt x="589" y="414"/>
                    <a:pt x="583" y="411"/>
                  </a:cubicBezTo>
                  <a:cubicBezTo>
                    <a:pt x="577" y="407"/>
                    <a:pt x="575" y="419"/>
                    <a:pt x="574" y="419"/>
                  </a:cubicBezTo>
                  <a:cubicBezTo>
                    <a:pt x="574" y="419"/>
                    <a:pt x="567" y="418"/>
                    <a:pt x="566" y="418"/>
                  </a:cubicBezTo>
                  <a:cubicBezTo>
                    <a:pt x="564" y="418"/>
                    <a:pt x="563" y="421"/>
                    <a:pt x="563" y="421"/>
                  </a:cubicBezTo>
                  <a:cubicBezTo>
                    <a:pt x="563" y="421"/>
                    <a:pt x="557" y="419"/>
                    <a:pt x="557" y="419"/>
                  </a:cubicBezTo>
                  <a:cubicBezTo>
                    <a:pt x="556" y="419"/>
                    <a:pt x="560" y="398"/>
                    <a:pt x="554" y="397"/>
                  </a:cubicBezTo>
                  <a:cubicBezTo>
                    <a:pt x="548" y="396"/>
                    <a:pt x="550" y="401"/>
                    <a:pt x="549" y="402"/>
                  </a:cubicBezTo>
                  <a:cubicBezTo>
                    <a:pt x="549" y="402"/>
                    <a:pt x="533" y="415"/>
                    <a:pt x="532" y="415"/>
                  </a:cubicBezTo>
                  <a:cubicBezTo>
                    <a:pt x="531" y="415"/>
                    <a:pt x="522" y="414"/>
                    <a:pt x="520" y="413"/>
                  </a:cubicBezTo>
                  <a:cubicBezTo>
                    <a:pt x="517" y="412"/>
                    <a:pt x="518" y="408"/>
                    <a:pt x="518" y="408"/>
                  </a:cubicBezTo>
                  <a:cubicBezTo>
                    <a:pt x="517" y="408"/>
                    <a:pt x="513" y="408"/>
                    <a:pt x="512" y="408"/>
                  </a:cubicBezTo>
                  <a:cubicBezTo>
                    <a:pt x="511" y="408"/>
                    <a:pt x="512" y="406"/>
                    <a:pt x="512" y="406"/>
                  </a:cubicBezTo>
                  <a:cubicBezTo>
                    <a:pt x="511" y="405"/>
                    <a:pt x="503" y="406"/>
                    <a:pt x="503" y="406"/>
                  </a:cubicBezTo>
                  <a:cubicBezTo>
                    <a:pt x="503" y="406"/>
                    <a:pt x="501" y="401"/>
                    <a:pt x="501" y="398"/>
                  </a:cubicBezTo>
                  <a:cubicBezTo>
                    <a:pt x="501" y="396"/>
                    <a:pt x="495" y="399"/>
                    <a:pt x="495" y="399"/>
                  </a:cubicBezTo>
                  <a:cubicBezTo>
                    <a:pt x="495" y="399"/>
                    <a:pt x="494" y="390"/>
                    <a:pt x="493" y="386"/>
                  </a:cubicBezTo>
                  <a:cubicBezTo>
                    <a:pt x="493" y="382"/>
                    <a:pt x="488" y="387"/>
                    <a:pt x="486" y="387"/>
                  </a:cubicBezTo>
                  <a:cubicBezTo>
                    <a:pt x="484" y="387"/>
                    <a:pt x="479" y="384"/>
                    <a:pt x="479" y="384"/>
                  </a:cubicBezTo>
                  <a:cubicBezTo>
                    <a:pt x="479" y="384"/>
                    <a:pt x="474" y="389"/>
                    <a:pt x="472" y="388"/>
                  </a:cubicBezTo>
                  <a:cubicBezTo>
                    <a:pt x="470" y="387"/>
                    <a:pt x="475" y="381"/>
                    <a:pt x="475" y="381"/>
                  </a:cubicBezTo>
                  <a:cubicBezTo>
                    <a:pt x="474" y="377"/>
                    <a:pt x="474" y="377"/>
                    <a:pt x="474" y="377"/>
                  </a:cubicBezTo>
                  <a:cubicBezTo>
                    <a:pt x="474" y="377"/>
                    <a:pt x="471" y="381"/>
                    <a:pt x="471" y="381"/>
                  </a:cubicBezTo>
                  <a:cubicBezTo>
                    <a:pt x="471" y="381"/>
                    <a:pt x="465" y="379"/>
                    <a:pt x="465" y="379"/>
                  </a:cubicBezTo>
                  <a:cubicBezTo>
                    <a:pt x="465" y="379"/>
                    <a:pt x="465" y="373"/>
                    <a:pt x="463" y="371"/>
                  </a:cubicBezTo>
                  <a:cubicBezTo>
                    <a:pt x="460" y="370"/>
                    <a:pt x="459" y="375"/>
                    <a:pt x="457" y="374"/>
                  </a:cubicBezTo>
                  <a:cubicBezTo>
                    <a:pt x="456" y="373"/>
                    <a:pt x="457" y="367"/>
                    <a:pt x="457" y="367"/>
                  </a:cubicBezTo>
                  <a:cubicBezTo>
                    <a:pt x="457" y="367"/>
                    <a:pt x="455" y="367"/>
                    <a:pt x="453" y="366"/>
                  </a:cubicBezTo>
                  <a:cubicBezTo>
                    <a:pt x="451" y="364"/>
                    <a:pt x="449" y="357"/>
                    <a:pt x="448" y="356"/>
                  </a:cubicBezTo>
                  <a:cubicBezTo>
                    <a:pt x="446" y="354"/>
                    <a:pt x="447" y="358"/>
                    <a:pt x="443" y="359"/>
                  </a:cubicBezTo>
                  <a:cubicBezTo>
                    <a:pt x="440" y="360"/>
                    <a:pt x="439" y="353"/>
                    <a:pt x="439" y="353"/>
                  </a:cubicBezTo>
                  <a:cubicBezTo>
                    <a:pt x="439" y="353"/>
                    <a:pt x="436" y="354"/>
                    <a:pt x="434" y="354"/>
                  </a:cubicBezTo>
                  <a:cubicBezTo>
                    <a:pt x="432" y="354"/>
                    <a:pt x="428" y="346"/>
                    <a:pt x="428" y="346"/>
                  </a:cubicBezTo>
                  <a:cubicBezTo>
                    <a:pt x="422" y="353"/>
                    <a:pt x="422" y="353"/>
                    <a:pt x="422" y="353"/>
                  </a:cubicBezTo>
                  <a:cubicBezTo>
                    <a:pt x="422" y="353"/>
                    <a:pt x="418" y="347"/>
                    <a:pt x="418" y="348"/>
                  </a:cubicBezTo>
                  <a:cubicBezTo>
                    <a:pt x="417" y="348"/>
                    <a:pt x="413" y="350"/>
                    <a:pt x="413" y="350"/>
                  </a:cubicBezTo>
                  <a:cubicBezTo>
                    <a:pt x="416" y="354"/>
                    <a:pt x="416" y="354"/>
                    <a:pt x="416" y="354"/>
                  </a:cubicBezTo>
                  <a:cubicBezTo>
                    <a:pt x="405" y="362"/>
                    <a:pt x="405" y="362"/>
                    <a:pt x="405" y="362"/>
                  </a:cubicBezTo>
                  <a:cubicBezTo>
                    <a:pt x="405" y="362"/>
                    <a:pt x="401" y="348"/>
                    <a:pt x="400" y="348"/>
                  </a:cubicBezTo>
                  <a:cubicBezTo>
                    <a:pt x="400" y="348"/>
                    <a:pt x="392" y="345"/>
                    <a:pt x="392" y="345"/>
                  </a:cubicBezTo>
                  <a:cubicBezTo>
                    <a:pt x="395" y="339"/>
                    <a:pt x="395" y="339"/>
                    <a:pt x="395" y="339"/>
                  </a:cubicBezTo>
                  <a:cubicBezTo>
                    <a:pt x="395" y="339"/>
                    <a:pt x="398" y="336"/>
                    <a:pt x="395" y="331"/>
                  </a:cubicBezTo>
                  <a:cubicBezTo>
                    <a:pt x="393" y="327"/>
                    <a:pt x="382" y="335"/>
                    <a:pt x="382" y="335"/>
                  </a:cubicBezTo>
                  <a:cubicBezTo>
                    <a:pt x="382" y="335"/>
                    <a:pt x="376" y="335"/>
                    <a:pt x="376" y="334"/>
                  </a:cubicBezTo>
                  <a:cubicBezTo>
                    <a:pt x="375" y="333"/>
                    <a:pt x="368" y="340"/>
                    <a:pt x="368" y="340"/>
                  </a:cubicBezTo>
                  <a:cubicBezTo>
                    <a:pt x="366" y="336"/>
                    <a:pt x="366" y="336"/>
                    <a:pt x="366" y="336"/>
                  </a:cubicBezTo>
                  <a:cubicBezTo>
                    <a:pt x="366" y="336"/>
                    <a:pt x="364" y="338"/>
                    <a:pt x="360" y="336"/>
                  </a:cubicBezTo>
                  <a:cubicBezTo>
                    <a:pt x="356" y="333"/>
                    <a:pt x="365" y="329"/>
                    <a:pt x="365" y="329"/>
                  </a:cubicBezTo>
                  <a:cubicBezTo>
                    <a:pt x="365" y="329"/>
                    <a:pt x="362" y="326"/>
                    <a:pt x="362" y="326"/>
                  </a:cubicBezTo>
                  <a:cubicBezTo>
                    <a:pt x="362" y="326"/>
                    <a:pt x="363" y="322"/>
                    <a:pt x="363" y="321"/>
                  </a:cubicBezTo>
                  <a:cubicBezTo>
                    <a:pt x="363" y="320"/>
                    <a:pt x="351" y="317"/>
                    <a:pt x="347" y="315"/>
                  </a:cubicBezTo>
                  <a:cubicBezTo>
                    <a:pt x="343" y="313"/>
                    <a:pt x="348" y="305"/>
                    <a:pt x="348" y="305"/>
                  </a:cubicBezTo>
                  <a:cubicBezTo>
                    <a:pt x="354" y="302"/>
                    <a:pt x="354" y="302"/>
                    <a:pt x="354" y="302"/>
                  </a:cubicBezTo>
                  <a:cubicBezTo>
                    <a:pt x="354" y="302"/>
                    <a:pt x="358" y="304"/>
                    <a:pt x="362" y="304"/>
                  </a:cubicBezTo>
                  <a:cubicBezTo>
                    <a:pt x="366" y="305"/>
                    <a:pt x="370" y="293"/>
                    <a:pt x="370" y="292"/>
                  </a:cubicBezTo>
                  <a:cubicBezTo>
                    <a:pt x="370" y="292"/>
                    <a:pt x="367" y="287"/>
                    <a:pt x="368" y="284"/>
                  </a:cubicBezTo>
                  <a:cubicBezTo>
                    <a:pt x="369" y="280"/>
                    <a:pt x="373" y="281"/>
                    <a:pt x="373" y="279"/>
                  </a:cubicBezTo>
                  <a:cubicBezTo>
                    <a:pt x="374" y="278"/>
                    <a:pt x="372" y="278"/>
                    <a:pt x="370" y="276"/>
                  </a:cubicBezTo>
                  <a:cubicBezTo>
                    <a:pt x="369" y="274"/>
                    <a:pt x="370" y="269"/>
                    <a:pt x="370" y="268"/>
                  </a:cubicBezTo>
                  <a:cubicBezTo>
                    <a:pt x="370" y="268"/>
                    <a:pt x="363" y="260"/>
                    <a:pt x="363" y="260"/>
                  </a:cubicBezTo>
                  <a:cubicBezTo>
                    <a:pt x="368" y="255"/>
                    <a:pt x="368" y="255"/>
                    <a:pt x="368" y="255"/>
                  </a:cubicBezTo>
                  <a:cubicBezTo>
                    <a:pt x="365" y="254"/>
                    <a:pt x="365" y="254"/>
                    <a:pt x="365" y="254"/>
                  </a:cubicBezTo>
                  <a:cubicBezTo>
                    <a:pt x="365" y="254"/>
                    <a:pt x="365" y="252"/>
                    <a:pt x="364" y="250"/>
                  </a:cubicBezTo>
                  <a:cubicBezTo>
                    <a:pt x="364" y="248"/>
                    <a:pt x="359" y="250"/>
                    <a:pt x="359" y="250"/>
                  </a:cubicBezTo>
                  <a:cubicBezTo>
                    <a:pt x="359" y="250"/>
                    <a:pt x="348" y="239"/>
                    <a:pt x="343" y="238"/>
                  </a:cubicBezTo>
                  <a:cubicBezTo>
                    <a:pt x="338" y="236"/>
                    <a:pt x="338" y="240"/>
                    <a:pt x="338" y="240"/>
                  </a:cubicBezTo>
                  <a:cubicBezTo>
                    <a:pt x="338" y="240"/>
                    <a:pt x="328" y="239"/>
                    <a:pt x="328" y="238"/>
                  </a:cubicBezTo>
                  <a:cubicBezTo>
                    <a:pt x="328" y="237"/>
                    <a:pt x="323" y="234"/>
                    <a:pt x="323" y="234"/>
                  </a:cubicBezTo>
                  <a:cubicBezTo>
                    <a:pt x="323" y="234"/>
                    <a:pt x="325" y="227"/>
                    <a:pt x="325" y="226"/>
                  </a:cubicBezTo>
                  <a:cubicBezTo>
                    <a:pt x="325" y="225"/>
                    <a:pt x="328" y="222"/>
                    <a:pt x="330" y="220"/>
                  </a:cubicBezTo>
                  <a:cubicBezTo>
                    <a:pt x="332" y="219"/>
                    <a:pt x="333" y="205"/>
                    <a:pt x="333" y="205"/>
                  </a:cubicBezTo>
                  <a:cubicBezTo>
                    <a:pt x="338" y="202"/>
                    <a:pt x="338" y="202"/>
                    <a:pt x="338" y="202"/>
                  </a:cubicBezTo>
                  <a:cubicBezTo>
                    <a:pt x="338" y="202"/>
                    <a:pt x="336" y="184"/>
                    <a:pt x="336" y="184"/>
                  </a:cubicBezTo>
                  <a:cubicBezTo>
                    <a:pt x="337" y="183"/>
                    <a:pt x="342" y="182"/>
                    <a:pt x="345" y="179"/>
                  </a:cubicBezTo>
                  <a:cubicBezTo>
                    <a:pt x="347" y="177"/>
                    <a:pt x="333" y="176"/>
                    <a:pt x="333" y="176"/>
                  </a:cubicBezTo>
                  <a:cubicBezTo>
                    <a:pt x="333" y="176"/>
                    <a:pt x="333" y="169"/>
                    <a:pt x="334" y="167"/>
                  </a:cubicBezTo>
                  <a:cubicBezTo>
                    <a:pt x="334" y="166"/>
                    <a:pt x="338" y="161"/>
                    <a:pt x="338" y="161"/>
                  </a:cubicBezTo>
                  <a:cubicBezTo>
                    <a:pt x="339" y="160"/>
                    <a:pt x="334" y="155"/>
                    <a:pt x="334" y="155"/>
                  </a:cubicBezTo>
                  <a:cubicBezTo>
                    <a:pt x="334" y="155"/>
                    <a:pt x="352" y="150"/>
                    <a:pt x="357" y="150"/>
                  </a:cubicBezTo>
                  <a:cubicBezTo>
                    <a:pt x="361" y="149"/>
                    <a:pt x="356" y="141"/>
                    <a:pt x="356" y="139"/>
                  </a:cubicBezTo>
                  <a:cubicBezTo>
                    <a:pt x="356" y="137"/>
                    <a:pt x="362" y="133"/>
                    <a:pt x="362" y="133"/>
                  </a:cubicBezTo>
                  <a:cubicBezTo>
                    <a:pt x="362" y="133"/>
                    <a:pt x="350" y="120"/>
                    <a:pt x="348" y="119"/>
                  </a:cubicBezTo>
                  <a:cubicBezTo>
                    <a:pt x="347" y="118"/>
                    <a:pt x="348" y="114"/>
                    <a:pt x="348" y="114"/>
                  </a:cubicBezTo>
                  <a:cubicBezTo>
                    <a:pt x="348" y="114"/>
                    <a:pt x="346" y="113"/>
                    <a:pt x="344" y="112"/>
                  </a:cubicBezTo>
                  <a:cubicBezTo>
                    <a:pt x="343" y="111"/>
                    <a:pt x="344" y="109"/>
                    <a:pt x="344" y="109"/>
                  </a:cubicBezTo>
                  <a:cubicBezTo>
                    <a:pt x="344" y="109"/>
                    <a:pt x="337" y="105"/>
                    <a:pt x="335" y="103"/>
                  </a:cubicBezTo>
                  <a:cubicBezTo>
                    <a:pt x="333" y="102"/>
                    <a:pt x="336" y="101"/>
                    <a:pt x="336" y="100"/>
                  </a:cubicBezTo>
                  <a:cubicBezTo>
                    <a:pt x="336" y="100"/>
                    <a:pt x="329" y="98"/>
                    <a:pt x="327" y="95"/>
                  </a:cubicBezTo>
                  <a:cubicBezTo>
                    <a:pt x="325" y="92"/>
                    <a:pt x="338" y="85"/>
                    <a:pt x="338" y="85"/>
                  </a:cubicBezTo>
                  <a:cubicBezTo>
                    <a:pt x="337" y="74"/>
                    <a:pt x="337" y="74"/>
                    <a:pt x="337" y="74"/>
                  </a:cubicBezTo>
                  <a:cubicBezTo>
                    <a:pt x="337" y="74"/>
                    <a:pt x="355" y="60"/>
                    <a:pt x="358" y="55"/>
                  </a:cubicBezTo>
                  <a:cubicBezTo>
                    <a:pt x="359" y="53"/>
                    <a:pt x="359" y="50"/>
                    <a:pt x="358" y="47"/>
                  </a:cubicBezTo>
                  <a:cubicBezTo>
                    <a:pt x="357" y="49"/>
                    <a:pt x="356" y="51"/>
                    <a:pt x="352" y="51"/>
                  </a:cubicBezTo>
                  <a:cubicBezTo>
                    <a:pt x="346" y="51"/>
                    <a:pt x="335" y="37"/>
                    <a:pt x="334" y="37"/>
                  </a:cubicBezTo>
                  <a:cubicBezTo>
                    <a:pt x="333" y="37"/>
                    <a:pt x="330" y="39"/>
                    <a:pt x="327" y="40"/>
                  </a:cubicBezTo>
                  <a:cubicBezTo>
                    <a:pt x="324" y="41"/>
                    <a:pt x="323" y="38"/>
                    <a:pt x="320" y="37"/>
                  </a:cubicBezTo>
                  <a:cubicBezTo>
                    <a:pt x="318" y="36"/>
                    <a:pt x="318" y="37"/>
                    <a:pt x="311" y="39"/>
                  </a:cubicBezTo>
                  <a:cubicBezTo>
                    <a:pt x="304" y="41"/>
                    <a:pt x="301" y="38"/>
                    <a:pt x="297" y="35"/>
                  </a:cubicBezTo>
                  <a:cubicBezTo>
                    <a:pt x="293" y="32"/>
                    <a:pt x="289" y="42"/>
                    <a:pt x="288" y="43"/>
                  </a:cubicBezTo>
                  <a:cubicBezTo>
                    <a:pt x="288" y="45"/>
                    <a:pt x="276" y="41"/>
                    <a:pt x="276" y="41"/>
                  </a:cubicBezTo>
                  <a:cubicBezTo>
                    <a:pt x="276" y="41"/>
                    <a:pt x="277" y="32"/>
                    <a:pt x="275" y="30"/>
                  </a:cubicBezTo>
                  <a:cubicBezTo>
                    <a:pt x="272" y="27"/>
                    <a:pt x="267" y="35"/>
                    <a:pt x="266" y="35"/>
                  </a:cubicBezTo>
                  <a:cubicBezTo>
                    <a:pt x="265" y="36"/>
                    <a:pt x="262" y="33"/>
                    <a:pt x="261" y="32"/>
                  </a:cubicBezTo>
                  <a:cubicBezTo>
                    <a:pt x="261" y="31"/>
                    <a:pt x="256" y="18"/>
                    <a:pt x="255" y="14"/>
                  </a:cubicBezTo>
                  <a:cubicBezTo>
                    <a:pt x="253" y="10"/>
                    <a:pt x="250" y="3"/>
                    <a:pt x="249" y="0"/>
                  </a:cubicBezTo>
                  <a:cubicBezTo>
                    <a:pt x="249" y="0"/>
                    <a:pt x="245" y="7"/>
                    <a:pt x="245" y="7"/>
                  </a:cubicBezTo>
                  <a:cubicBezTo>
                    <a:pt x="244" y="8"/>
                    <a:pt x="241" y="3"/>
                    <a:pt x="241" y="3"/>
                  </a:cubicBezTo>
                  <a:cubicBezTo>
                    <a:pt x="240" y="3"/>
                    <a:pt x="232" y="6"/>
                    <a:pt x="229" y="7"/>
                  </a:cubicBezTo>
                  <a:cubicBezTo>
                    <a:pt x="225" y="9"/>
                    <a:pt x="222" y="15"/>
                    <a:pt x="222" y="15"/>
                  </a:cubicBezTo>
                  <a:cubicBezTo>
                    <a:pt x="222" y="15"/>
                    <a:pt x="224" y="25"/>
                    <a:pt x="224" y="25"/>
                  </a:cubicBezTo>
                  <a:cubicBezTo>
                    <a:pt x="224" y="25"/>
                    <a:pt x="220" y="26"/>
                    <a:pt x="219" y="26"/>
                  </a:cubicBezTo>
                  <a:cubicBezTo>
                    <a:pt x="217" y="26"/>
                    <a:pt x="216" y="34"/>
                    <a:pt x="216" y="34"/>
                  </a:cubicBezTo>
                  <a:cubicBezTo>
                    <a:pt x="216" y="35"/>
                    <a:pt x="217" y="36"/>
                    <a:pt x="219" y="40"/>
                  </a:cubicBezTo>
                  <a:cubicBezTo>
                    <a:pt x="222" y="44"/>
                    <a:pt x="214" y="41"/>
                    <a:pt x="212" y="42"/>
                  </a:cubicBezTo>
                  <a:cubicBezTo>
                    <a:pt x="209" y="42"/>
                    <a:pt x="201" y="53"/>
                    <a:pt x="201" y="53"/>
                  </a:cubicBezTo>
                  <a:cubicBezTo>
                    <a:pt x="201" y="53"/>
                    <a:pt x="187" y="52"/>
                    <a:pt x="183" y="52"/>
                  </a:cubicBezTo>
                  <a:cubicBezTo>
                    <a:pt x="179" y="53"/>
                    <a:pt x="175" y="57"/>
                    <a:pt x="173" y="58"/>
                  </a:cubicBezTo>
                  <a:cubicBezTo>
                    <a:pt x="171" y="58"/>
                    <a:pt x="167" y="52"/>
                    <a:pt x="167" y="52"/>
                  </a:cubicBezTo>
                  <a:cubicBezTo>
                    <a:pt x="166" y="52"/>
                    <a:pt x="157" y="59"/>
                    <a:pt x="157" y="60"/>
                  </a:cubicBezTo>
                  <a:cubicBezTo>
                    <a:pt x="157" y="61"/>
                    <a:pt x="160" y="63"/>
                    <a:pt x="160" y="64"/>
                  </a:cubicBezTo>
                  <a:cubicBezTo>
                    <a:pt x="161" y="64"/>
                    <a:pt x="158" y="67"/>
                    <a:pt x="158" y="68"/>
                  </a:cubicBezTo>
                  <a:cubicBezTo>
                    <a:pt x="157" y="68"/>
                    <a:pt x="162" y="79"/>
                    <a:pt x="163" y="83"/>
                  </a:cubicBezTo>
                  <a:cubicBezTo>
                    <a:pt x="165" y="88"/>
                    <a:pt x="167" y="84"/>
                    <a:pt x="171" y="85"/>
                  </a:cubicBezTo>
                  <a:cubicBezTo>
                    <a:pt x="174" y="87"/>
                    <a:pt x="177" y="92"/>
                    <a:pt x="177" y="92"/>
                  </a:cubicBezTo>
                  <a:cubicBezTo>
                    <a:pt x="177" y="92"/>
                    <a:pt x="187" y="92"/>
                    <a:pt x="187" y="93"/>
                  </a:cubicBezTo>
                  <a:cubicBezTo>
                    <a:pt x="188" y="93"/>
                    <a:pt x="211" y="110"/>
                    <a:pt x="211" y="110"/>
                  </a:cubicBezTo>
                  <a:cubicBezTo>
                    <a:pt x="211" y="110"/>
                    <a:pt x="196" y="118"/>
                    <a:pt x="192" y="121"/>
                  </a:cubicBezTo>
                  <a:cubicBezTo>
                    <a:pt x="189" y="124"/>
                    <a:pt x="193" y="131"/>
                    <a:pt x="193" y="134"/>
                  </a:cubicBezTo>
                  <a:cubicBezTo>
                    <a:pt x="192" y="138"/>
                    <a:pt x="186" y="131"/>
                    <a:pt x="180" y="129"/>
                  </a:cubicBezTo>
                  <a:cubicBezTo>
                    <a:pt x="173" y="126"/>
                    <a:pt x="171" y="141"/>
                    <a:pt x="169" y="145"/>
                  </a:cubicBezTo>
                  <a:cubicBezTo>
                    <a:pt x="167" y="149"/>
                    <a:pt x="160" y="143"/>
                    <a:pt x="160" y="143"/>
                  </a:cubicBezTo>
                  <a:cubicBezTo>
                    <a:pt x="160" y="143"/>
                    <a:pt x="152" y="151"/>
                    <a:pt x="152" y="151"/>
                  </a:cubicBezTo>
                  <a:cubicBezTo>
                    <a:pt x="151" y="151"/>
                    <a:pt x="148" y="149"/>
                    <a:pt x="147" y="148"/>
                  </a:cubicBezTo>
                  <a:cubicBezTo>
                    <a:pt x="146" y="148"/>
                    <a:pt x="143" y="150"/>
                    <a:pt x="142" y="150"/>
                  </a:cubicBezTo>
                  <a:cubicBezTo>
                    <a:pt x="141" y="150"/>
                    <a:pt x="143" y="158"/>
                    <a:pt x="143" y="159"/>
                  </a:cubicBezTo>
                  <a:cubicBezTo>
                    <a:pt x="143" y="159"/>
                    <a:pt x="138" y="160"/>
                    <a:pt x="138" y="160"/>
                  </a:cubicBezTo>
                  <a:cubicBezTo>
                    <a:pt x="137" y="160"/>
                    <a:pt x="140" y="164"/>
                    <a:pt x="141" y="165"/>
                  </a:cubicBezTo>
                  <a:cubicBezTo>
                    <a:pt x="141" y="167"/>
                    <a:pt x="135" y="171"/>
                    <a:pt x="135" y="171"/>
                  </a:cubicBezTo>
                  <a:cubicBezTo>
                    <a:pt x="135" y="171"/>
                    <a:pt x="138" y="174"/>
                    <a:pt x="140" y="178"/>
                  </a:cubicBezTo>
                  <a:cubicBezTo>
                    <a:pt x="141" y="182"/>
                    <a:pt x="130" y="187"/>
                    <a:pt x="128" y="189"/>
                  </a:cubicBezTo>
                  <a:cubicBezTo>
                    <a:pt x="127" y="190"/>
                    <a:pt x="128" y="192"/>
                    <a:pt x="127" y="197"/>
                  </a:cubicBezTo>
                  <a:cubicBezTo>
                    <a:pt x="125" y="201"/>
                    <a:pt x="113" y="193"/>
                    <a:pt x="113" y="193"/>
                  </a:cubicBezTo>
                  <a:cubicBezTo>
                    <a:pt x="113" y="193"/>
                    <a:pt x="87" y="205"/>
                    <a:pt x="86" y="205"/>
                  </a:cubicBezTo>
                  <a:cubicBezTo>
                    <a:pt x="85" y="206"/>
                    <a:pt x="76" y="203"/>
                    <a:pt x="73" y="203"/>
                  </a:cubicBezTo>
                  <a:cubicBezTo>
                    <a:pt x="69" y="203"/>
                    <a:pt x="69" y="197"/>
                    <a:pt x="69" y="197"/>
                  </a:cubicBezTo>
                  <a:cubicBezTo>
                    <a:pt x="69" y="197"/>
                    <a:pt x="64" y="199"/>
                    <a:pt x="62" y="200"/>
                  </a:cubicBezTo>
                  <a:cubicBezTo>
                    <a:pt x="60" y="200"/>
                    <a:pt x="54" y="195"/>
                    <a:pt x="54" y="195"/>
                  </a:cubicBezTo>
                  <a:cubicBezTo>
                    <a:pt x="54" y="195"/>
                    <a:pt x="54" y="194"/>
                    <a:pt x="55" y="194"/>
                  </a:cubicBezTo>
                  <a:cubicBezTo>
                    <a:pt x="53" y="195"/>
                    <a:pt x="52" y="196"/>
                    <a:pt x="52" y="197"/>
                  </a:cubicBezTo>
                  <a:close/>
                </a:path>
              </a:pathLst>
            </a:custGeom>
            <a:solidFill>
              <a:srgbClr val="B2B2B2"/>
            </a:solidFill>
            <a:ln w="9525" cap="flat" cmpd="sng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1" name="Oval 51"/>
          <p:cNvSpPr/>
          <p:nvPr/>
        </p:nvSpPr>
        <p:spPr bwMode="auto">
          <a:xfrm>
            <a:off x="4225814" y="2491934"/>
            <a:ext cx="163116" cy="16311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52"/>
          <p:cNvSpPr/>
          <p:nvPr/>
        </p:nvSpPr>
        <p:spPr bwMode="auto">
          <a:xfrm>
            <a:off x="4262724" y="2528844"/>
            <a:ext cx="89297" cy="89297"/>
          </a:xfrm>
          <a:prstGeom prst="ellipse">
            <a:avLst/>
          </a:prstGeom>
          <a:noFill/>
          <a:ln>
            <a:solidFill>
              <a:srgbClr val="74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85" name="Oval 51"/>
          <p:cNvSpPr/>
          <p:nvPr/>
        </p:nvSpPr>
        <p:spPr bwMode="auto">
          <a:xfrm>
            <a:off x="4734350" y="2183889"/>
            <a:ext cx="163116" cy="16311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Oval 52"/>
          <p:cNvSpPr/>
          <p:nvPr/>
        </p:nvSpPr>
        <p:spPr bwMode="auto">
          <a:xfrm>
            <a:off x="4771260" y="2220799"/>
            <a:ext cx="89297" cy="89297"/>
          </a:xfrm>
          <a:prstGeom prst="ellipse">
            <a:avLst/>
          </a:prstGeom>
          <a:noFill/>
          <a:ln>
            <a:solidFill>
              <a:srgbClr val="74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87" name="Oval 51"/>
          <p:cNvSpPr/>
          <p:nvPr/>
        </p:nvSpPr>
        <p:spPr bwMode="auto">
          <a:xfrm>
            <a:off x="5169705" y="1769678"/>
            <a:ext cx="163116" cy="16311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Oval 52"/>
          <p:cNvSpPr/>
          <p:nvPr/>
        </p:nvSpPr>
        <p:spPr bwMode="auto">
          <a:xfrm>
            <a:off x="5206615" y="1806588"/>
            <a:ext cx="89297" cy="89297"/>
          </a:xfrm>
          <a:prstGeom prst="ellipse">
            <a:avLst/>
          </a:prstGeom>
          <a:noFill/>
          <a:ln>
            <a:solidFill>
              <a:srgbClr val="74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89" name="Oval 51"/>
          <p:cNvSpPr/>
          <p:nvPr/>
        </p:nvSpPr>
        <p:spPr bwMode="auto">
          <a:xfrm>
            <a:off x="4042442" y="1552820"/>
            <a:ext cx="163116" cy="16311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Oval 52"/>
          <p:cNvSpPr/>
          <p:nvPr/>
        </p:nvSpPr>
        <p:spPr bwMode="auto">
          <a:xfrm>
            <a:off x="4079351" y="1589731"/>
            <a:ext cx="89297" cy="89297"/>
          </a:xfrm>
          <a:prstGeom prst="ellipse">
            <a:avLst/>
          </a:prstGeom>
          <a:noFill/>
          <a:ln>
            <a:solidFill>
              <a:srgbClr val="74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92" name="Oval 51"/>
          <p:cNvSpPr/>
          <p:nvPr/>
        </p:nvSpPr>
        <p:spPr bwMode="auto">
          <a:xfrm>
            <a:off x="5789663" y="2635370"/>
            <a:ext cx="163116" cy="16311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Oval 52"/>
          <p:cNvSpPr/>
          <p:nvPr/>
        </p:nvSpPr>
        <p:spPr bwMode="auto">
          <a:xfrm>
            <a:off x="5826573" y="2672280"/>
            <a:ext cx="89297" cy="89297"/>
          </a:xfrm>
          <a:prstGeom prst="ellipse">
            <a:avLst/>
          </a:prstGeom>
          <a:noFill/>
          <a:ln>
            <a:solidFill>
              <a:srgbClr val="74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94" name="Oval 51"/>
          <p:cNvSpPr/>
          <p:nvPr/>
        </p:nvSpPr>
        <p:spPr bwMode="auto">
          <a:xfrm>
            <a:off x="6822463" y="3635477"/>
            <a:ext cx="163116" cy="16311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Oval 52"/>
          <p:cNvSpPr/>
          <p:nvPr/>
        </p:nvSpPr>
        <p:spPr bwMode="auto">
          <a:xfrm>
            <a:off x="6859372" y="3672387"/>
            <a:ext cx="89297" cy="89297"/>
          </a:xfrm>
          <a:prstGeom prst="ellipse">
            <a:avLst/>
          </a:prstGeom>
          <a:noFill/>
          <a:ln>
            <a:solidFill>
              <a:srgbClr val="74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96" name="Oval 52"/>
          <p:cNvSpPr/>
          <p:nvPr/>
        </p:nvSpPr>
        <p:spPr bwMode="auto">
          <a:xfrm>
            <a:off x="7025773" y="2970457"/>
            <a:ext cx="89297" cy="89297"/>
          </a:xfrm>
          <a:prstGeom prst="ellipse">
            <a:avLst/>
          </a:prstGeom>
          <a:noFill/>
          <a:ln>
            <a:solidFill>
              <a:srgbClr val="74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98" name="Oval 51"/>
          <p:cNvSpPr/>
          <p:nvPr/>
        </p:nvSpPr>
        <p:spPr bwMode="auto">
          <a:xfrm>
            <a:off x="6985579" y="2931507"/>
            <a:ext cx="163116" cy="16311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51"/>
          <p:cNvSpPr/>
          <p:nvPr/>
        </p:nvSpPr>
        <p:spPr bwMode="auto">
          <a:xfrm>
            <a:off x="5556110" y="3389954"/>
            <a:ext cx="163116" cy="16311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Oval 52"/>
          <p:cNvSpPr/>
          <p:nvPr/>
        </p:nvSpPr>
        <p:spPr bwMode="auto">
          <a:xfrm>
            <a:off x="5593020" y="3426864"/>
            <a:ext cx="89297" cy="89297"/>
          </a:xfrm>
          <a:prstGeom prst="ellipse">
            <a:avLst/>
          </a:prstGeom>
          <a:noFill/>
          <a:ln>
            <a:solidFill>
              <a:srgbClr val="74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104" name="Oval 52"/>
          <p:cNvSpPr/>
          <p:nvPr/>
        </p:nvSpPr>
        <p:spPr bwMode="auto">
          <a:xfrm>
            <a:off x="6270757" y="2186358"/>
            <a:ext cx="89297" cy="89297"/>
          </a:xfrm>
          <a:prstGeom prst="ellipse">
            <a:avLst/>
          </a:prstGeom>
          <a:noFill/>
          <a:ln>
            <a:solidFill>
              <a:srgbClr val="74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105" name="Oval 51"/>
          <p:cNvSpPr/>
          <p:nvPr/>
        </p:nvSpPr>
        <p:spPr bwMode="auto">
          <a:xfrm>
            <a:off x="6233846" y="2149592"/>
            <a:ext cx="163116" cy="16311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Text Box 449"/>
          <p:cNvSpPr txBox="1">
            <a:spLocks noChangeArrowheads="1"/>
          </p:cNvSpPr>
          <p:nvPr/>
        </p:nvSpPr>
        <p:spPr bwMode="auto">
          <a:xfrm>
            <a:off x="5159629" y="3248471"/>
            <a:ext cx="68961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600" dirty="0">
                <a:solidFill>
                  <a:schemeClr val="bg2">
                    <a:lumMod val="25000"/>
                  </a:schemeClr>
                </a:solidFill>
              </a:rPr>
              <a:t>KTW Katowice</a:t>
            </a:r>
          </a:p>
          <a:p>
            <a:pPr>
              <a:spcBef>
                <a:spcPct val="0"/>
              </a:spcBef>
            </a:pP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LABP</a:t>
            </a:r>
          </a:p>
          <a:p>
            <a:pPr>
              <a:spcBef>
                <a:spcPct val="0"/>
              </a:spcBef>
            </a:pP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BGS</a:t>
            </a:r>
          </a:p>
          <a:p>
            <a:pPr>
              <a:spcBef>
                <a:spcPct val="0"/>
              </a:spcBef>
            </a:pP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ORLEN</a:t>
            </a:r>
            <a:endParaRPr lang="en-GB" sz="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7" name="Text Box 449"/>
          <p:cNvSpPr txBox="1">
            <a:spLocks noChangeArrowheads="1"/>
          </p:cNvSpPr>
          <p:nvPr/>
        </p:nvSpPr>
        <p:spPr bwMode="auto">
          <a:xfrm>
            <a:off x="7148696" y="3019677"/>
            <a:ext cx="67999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600" dirty="0">
                <a:solidFill>
                  <a:schemeClr val="bg2">
                    <a:lumMod val="25000"/>
                  </a:schemeClr>
                </a:solidFill>
              </a:rPr>
              <a:t>LUZ – Lublin</a:t>
            </a:r>
          </a:p>
          <a:p>
            <a:pPr>
              <a:spcBef>
                <a:spcPct val="0"/>
              </a:spcBef>
            </a:pP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LABP SOLUS</a:t>
            </a:r>
            <a:endParaRPr lang="en-GB" sz="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1" name="Text Box 449"/>
          <p:cNvSpPr txBox="1">
            <a:spLocks noChangeArrowheads="1"/>
          </p:cNvSpPr>
          <p:nvPr/>
        </p:nvSpPr>
        <p:spPr bwMode="auto">
          <a:xfrm>
            <a:off x="5259825" y="1609381"/>
            <a:ext cx="126509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600" dirty="0">
                <a:solidFill>
                  <a:schemeClr val="bg2">
                    <a:lumMod val="25000"/>
                  </a:schemeClr>
                </a:solidFill>
              </a:rPr>
              <a:t>BZG Bydgoszcz – Szwederowo</a:t>
            </a:r>
          </a:p>
          <a:p>
            <a:pPr>
              <a:spcBef>
                <a:spcPct val="0"/>
              </a:spcBef>
            </a:pP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ORLEN</a:t>
            </a:r>
            <a:endParaRPr lang="en-GB" sz="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3" name="Text Box 449"/>
          <p:cNvSpPr txBox="1">
            <a:spLocks noChangeArrowheads="1"/>
          </p:cNvSpPr>
          <p:nvPr/>
        </p:nvSpPr>
        <p:spPr bwMode="auto">
          <a:xfrm>
            <a:off x="4145679" y="2147189"/>
            <a:ext cx="625492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600" dirty="0">
                <a:solidFill>
                  <a:schemeClr val="bg2">
                    <a:lumMod val="25000"/>
                  </a:schemeClr>
                </a:solidFill>
              </a:rPr>
              <a:t>POZ Poznań</a:t>
            </a:r>
          </a:p>
          <a:p>
            <a:pPr>
              <a:spcBef>
                <a:spcPct val="0"/>
              </a:spcBef>
            </a:pP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ORLEN</a:t>
            </a:r>
            <a:endParaRPr lang="en-GB" sz="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6" name="Text Box 449"/>
          <p:cNvSpPr txBox="1">
            <a:spLocks noChangeArrowheads="1"/>
          </p:cNvSpPr>
          <p:nvPr/>
        </p:nvSpPr>
        <p:spPr bwMode="auto">
          <a:xfrm>
            <a:off x="4363172" y="2506474"/>
            <a:ext cx="784189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600" dirty="0">
                <a:solidFill>
                  <a:schemeClr val="bg2">
                    <a:lumMod val="25000"/>
                  </a:schemeClr>
                </a:solidFill>
              </a:rPr>
              <a:t>IEG Zielona Góra</a:t>
            </a:r>
          </a:p>
          <a:p>
            <a:pPr>
              <a:spcBef>
                <a:spcPct val="0"/>
              </a:spcBef>
            </a:pP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AIRPORT</a:t>
            </a:r>
          </a:p>
        </p:txBody>
      </p:sp>
      <p:sp>
        <p:nvSpPr>
          <p:cNvPr id="107" name="Text Box 449"/>
          <p:cNvSpPr txBox="1">
            <a:spLocks noChangeArrowheads="1"/>
          </p:cNvSpPr>
          <p:nvPr/>
        </p:nvSpPr>
        <p:spPr bwMode="auto">
          <a:xfrm>
            <a:off x="6927956" y="3631608"/>
            <a:ext cx="673582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600" dirty="0">
                <a:solidFill>
                  <a:schemeClr val="bg2">
                    <a:lumMod val="25000"/>
                  </a:schemeClr>
                </a:solidFill>
              </a:rPr>
              <a:t>RZE Rzeszów</a:t>
            </a:r>
          </a:p>
          <a:p>
            <a:pPr>
              <a:spcBef>
                <a:spcPct val="0"/>
              </a:spcBef>
            </a:pP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AIRPORT</a:t>
            </a:r>
          </a:p>
        </p:txBody>
      </p:sp>
      <p:grpSp>
        <p:nvGrpSpPr>
          <p:cNvPr id="182" name="Group 67"/>
          <p:cNvGrpSpPr>
            <a:grpSpLocks/>
          </p:cNvGrpSpPr>
          <p:nvPr/>
        </p:nvGrpSpPr>
        <p:grpSpPr bwMode="auto">
          <a:xfrm>
            <a:off x="6020594" y="3853233"/>
            <a:ext cx="163543" cy="163382"/>
            <a:chOff x="6528159" y="4437112"/>
            <a:chExt cx="360040" cy="360040"/>
          </a:xfrm>
        </p:grpSpPr>
        <p:sp>
          <p:nvSpPr>
            <p:cNvPr id="185" name="Oval 70"/>
            <p:cNvSpPr/>
            <p:nvPr/>
          </p:nvSpPr>
          <p:spPr>
            <a:xfrm>
              <a:off x="6527246" y="4437700"/>
              <a:ext cx="361721" cy="35945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6" name="Oval 71"/>
            <p:cNvSpPr/>
            <p:nvPr/>
          </p:nvSpPr>
          <p:spPr>
            <a:xfrm>
              <a:off x="6608501" y="4519036"/>
              <a:ext cx="199209" cy="196781"/>
            </a:xfrm>
            <a:prstGeom prst="ellipse">
              <a:avLst/>
            </a:prstGeom>
            <a:noFill/>
            <a:ln>
              <a:solidFill>
                <a:srgbClr val="7474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8" name="Text Box 449"/>
          <p:cNvSpPr txBox="1">
            <a:spLocks noChangeArrowheads="1"/>
          </p:cNvSpPr>
          <p:nvPr/>
        </p:nvSpPr>
        <p:spPr bwMode="auto">
          <a:xfrm>
            <a:off x="5535655" y="1179439"/>
            <a:ext cx="6431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600" dirty="0">
                <a:solidFill>
                  <a:schemeClr val="bg2">
                    <a:lumMod val="25000"/>
                  </a:schemeClr>
                </a:solidFill>
              </a:rPr>
              <a:t>GDN </a:t>
            </a:r>
            <a:r>
              <a:rPr lang="en-GB" sz="600" dirty="0" err="1">
                <a:solidFill>
                  <a:schemeClr val="bg2">
                    <a:lumMod val="25000"/>
                  </a:schemeClr>
                </a:solidFill>
              </a:rPr>
              <a:t>Gda</a:t>
            </a:r>
            <a:r>
              <a:rPr lang="pl-PL" sz="600" dirty="0">
                <a:solidFill>
                  <a:schemeClr val="bg2">
                    <a:lumMod val="25000"/>
                  </a:schemeClr>
                </a:solidFill>
              </a:rPr>
              <a:t>ń</a:t>
            </a:r>
            <a:r>
              <a:rPr lang="en-GB" sz="600" dirty="0" err="1">
                <a:solidFill>
                  <a:schemeClr val="bg2">
                    <a:lumMod val="25000"/>
                  </a:schemeClr>
                </a:solidFill>
              </a:rPr>
              <a:t>sk</a:t>
            </a:r>
            <a:endParaRPr lang="pl-PL" sz="6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LABP</a:t>
            </a:r>
          </a:p>
          <a:p>
            <a:pPr>
              <a:spcBef>
                <a:spcPct val="0"/>
              </a:spcBef>
            </a:pP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ORLEN</a:t>
            </a:r>
            <a:endParaRPr lang="en-GB" sz="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9" name="Text Box 449"/>
          <p:cNvSpPr txBox="1">
            <a:spLocks noChangeArrowheads="1"/>
          </p:cNvSpPr>
          <p:nvPr/>
        </p:nvSpPr>
        <p:spPr bwMode="auto">
          <a:xfrm>
            <a:off x="5426841" y="2779476"/>
            <a:ext cx="511679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600" dirty="0">
                <a:solidFill>
                  <a:schemeClr val="bg2">
                    <a:lumMod val="25000"/>
                  </a:schemeClr>
                </a:solidFill>
              </a:rPr>
              <a:t>LCJ Łódź</a:t>
            </a:r>
          </a:p>
          <a:p>
            <a:pPr>
              <a:spcBef>
                <a:spcPct val="0"/>
              </a:spcBef>
            </a:pP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ORLEN</a:t>
            </a:r>
            <a:endParaRPr lang="en-GB" sz="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0" name="Text Box 449"/>
          <p:cNvSpPr txBox="1">
            <a:spLocks noChangeArrowheads="1"/>
          </p:cNvSpPr>
          <p:nvPr/>
        </p:nvSpPr>
        <p:spPr bwMode="auto">
          <a:xfrm>
            <a:off x="5304831" y="2122552"/>
            <a:ext cx="103746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600" dirty="0">
                <a:solidFill>
                  <a:schemeClr val="bg2">
                    <a:lumMod val="25000"/>
                  </a:schemeClr>
                </a:solidFill>
              </a:rPr>
              <a:t>WMI Warszawa – Modlin</a:t>
            </a:r>
          </a:p>
          <a:p>
            <a:pPr>
              <a:spcBef>
                <a:spcPct val="0"/>
              </a:spcBef>
            </a:pP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ORLEN</a:t>
            </a:r>
            <a:endParaRPr lang="en-GB" sz="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76" name="Group 54"/>
          <p:cNvGrpSpPr>
            <a:grpSpLocks/>
          </p:cNvGrpSpPr>
          <p:nvPr/>
        </p:nvGrpSpPr>
        <p:grpSpPr bwMode="auto">
          <a:xfrm>
            <a:off x="6412206" y="2381023"/>
            <a:ext cx="163080" cy="163382"/>
            <a:chOff x="6528159" y="4437112"/>
            <a:chExt cx="360040" cy="360040"/>
          </a:xfrm>
          <a:solidFill>
            <a:srgbClr val="29AD29"/>
          </a:solidFill>
        </p:grpSpPr>
        <p:sp>
          <p:nvSpPr>
            <p:cNvPr id="179" name="Oval 58"/>
            <p:cNvSpPr/>
            <p:nvPr/>
          </p:nvSpPr>
          <p:spPr>
            <a:xfrm>
              <a:off x="6527430" y="4437699"/>
              <a:ext cx="360119" cy="35945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Oval 59"/>
            <p:cNvSpPr/>
            <p:nvPr/>
          </p:nvSpPr>
          <p:spPr>
            <a:xfrm>
              <a:off x="6608918" y="4519036"/>
              <a:ext cx="197144" cy="196780"/>
            </a:xfrm>
            <a:prstGeom prst="ellipse">
              <a:avLst/>
            </a:prstGeom>
            <a:grpFill/>
            <a:ln>
              <a:solidFill>
                <a:srgbClr val="7474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7" name="Oval 8"/>
          <p:cNvSpPr/>
          <p:nvPr/>
        </p:nvSpPr>
        <p:spPr bwMode="auto">
          <a:xfrm>
            <a:off x="5391366" y="1087718"/>
            <a:ext cx="163116" cy="163116"/>
          </a:xfrm>
          <a:prstGeom prst="ellipse">
            <a:avLst/>
          </a:prstGeom>
          <a:solidFill>
            <a:srgbClr val="29AD29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Text Box 449"/>
          <p:cNvSpPr txBox="1">
            <a:spLocks noChangeArrowheads="1"/>
          </p:cNvSpPr>
          <p:nvPr/>
        </p:nvSpPr>
        <p:spPr bwMode="auto">
          <a:xfrm>
            <a:off x="6572427" y="2386502"/>
            <a:ext cx="7617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600" dirty="0"/>
              <a:t>WAW </a:t>
            </a:r>
            <a:r>
              <a:rPr lang="en-GB" sz="600" dirty="0"/>
              <a:t>Wars</a:t>
            </a:r>
            <a:r>
              <a:rPr lang="pl-PL" sz="600" dirty="0"/>
              <a:t>z</a:t>
            </a:r>
            <a:r>
              <a:rPr lang="en-GB" sz="600" dirty="0"/>
              <a:t>aw</a:t>
            </a:r>
            <a:r>
              <a:rPr lang="pl-PL" sz="600" dirty="0"/>
              <a:t>a</a:t>
            </a:r>
          </a:p>
          <a:p>
            <a:pPr>
              <a:spcBef>
                <a:spcPct val="0"/>
              </a:spcBef>
            </a:pPr>
            <a:r>
              <a:rPr lang="pl-PL" sz="600" b="1" dirty="0"/>
              <a:t>ORLEN</a:t>
            </a:r>
          </a:p>
          <a:p>
            <a:pPr>
              <a:spcBef>
                <a:spcPct val="0"/>
              </a:spcBef>
            </a:pPr>
            <a:r>
              <a:rPr lang="pl-PL" sz="600" b="1" dirty="0"/>
              <a:t>LABP </a:t>
            </a:r>
          </a:p>
          <a:p>
            <a:pPr>
              <a:spcBef>
                <a:spcPct val="0"/>
              </a:spcBef>
            </a:pPr>
            <a:r>
              <a:rPr lang="pl-PL" sz="600" b="1" dirty="0"/>
              <a:t>BGS</a:t>
            </a:r>
            <a:endParaRPr lang="en-GB" sz="600" b="1" dirty="0"/>
          </a:p>
        </p:txBody>
      </p:sp>
      <p:sp>
        <p:nvSpPr>
          <p:cNvPr id="113" name="Text Box 449"/>
          <p:cNvSpPr txBox="1">
            <a:spLocks noChangeArrowheads="1"/>
          </p:cNvSpPr>
          <p:nvPr/>
        </p:nvSpPr>
        <p:spPr bwMode="auto">
          <a:xfrm>
            <a:off x="4225814" y="3185753"/>
            <a:ext cx="689612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600" dirty="0">
                <a:solidFill>
                  <a:schemeClr val="bg2">
                    <a:lumMod val="25000"/>
                  </a:schemeClr>
                </a:solidFill>
              </a:rPr>
              <a:t>WRO </a:t>
            </a:r>
            <a:r>
              <a:rPr lang="en-GB" sz="600" dirty="0" err="1">
                <a:solidFill>
                  <a:schemeClr val="bg2">
                    <a:lumMod val="25000"/>
                  </a:schemeClr>
                </a:solidFill>
              </a:rPr>
              <a:t>Wroc</a:t>
            </a:r>
            <a:r>
              <a:rPr lang="pl-PL" sz="600" dirty="0">
                <a:solidFill>
                  <a:schemeClr val="bg2">
                    <a:lumMod val="25000"/>
                  </a:schemeClr>
                </a:solidFill>
              </a:rPr>
              <a:t>ł</a:t>
            </a:r>
            <a:r>
              <a:rPr lang="en-GB" sz="600" dirty="0">
                <a:solidFill>
                  <a:schemeClr val="bg2">
                    <a:lumMod val="25000"/>
                  </a:schemeClr>
                </a:solidFill>
              </a:rPr>
              <a:t>aw</a:t>
            </a:r>
            <a:endParaRPr lang="pl-PL" sz="6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AIRPORT</a:t>
            </a:r>
          </a:p>
        </p:txBody>
      </p:sp>
      <p:grpSp>
        <p:nvGrpSpPr>
          <p:cNvPr id="170" name="Group 44"/>
          <p:cNvGrpSpPr>
            <a:grpSpLocks/>
          </p:cNvGrpSpPr>
          <p:nvPr/>
        </p:nvGrpSpPr>
        <p:grpSpPr bwMode="auto">
          <a:xfrm>
            <a:off x="4769760" y="3004862"/>
            <a:ext cx="163543" cy="163410"/>
            <a:chOff x="6528159" y="4437112"/>
            <a:chExt cx="360040" cy="360040"/>
          </a:xfrm>
        </p:grpSpPr>
        <p:sp>
          <p:nvSpPr>
            <p:cNvPr id="173" name="Oval 51"/>
            <p:cNvSpPr/>
            <p:nvPr/>
          </p:nvSpPr>
          <p:spPr>
            <a:xfrm>
              <a:off x="6528671" y="4437112"/>
              <a:ext cx="359101" cy="35939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" name="Oval 52"/>
            <p:cNvSpPr/>
            <p:nvPr/>
          </p:nvSpPr>
          <p:spPr>
            <a:xfrm>
              <a:off x="6609928" y="4518435"/>
              <a:ext cx="196587" cy="196746"/>
            </a:xfrm>
            <a:prstGeom prst="ellipse">
              <a:avLst/>
            </a:prstGeom>
            <a:noFill/>
            <a:ln>
              <a:solidFill>
                <a:srgbClr val="7474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bg2">
                      <a:lumMod val="50000"/>
                    </a:schemeClr>
                  </a:solidFill>
                </a:ln>
              </a:endParaRPr>
            </a:p>
          </p:txBody>
        </p:sp>
      </p:grpSp>
      <p:grpSp>
        <p:nvGrpSpPr>
          <p:cNvPr id="161" name="Group 54"/>
          <p:cNvGrpSpPr>
            <a:grpSpLocks/>
          </p:cNvGrpSpPr>
          <p:nvPr/>
        </p:nvGrpSpPr>
        <p:grpSpPr bwMode="auto">
          <a:xfrm>
            <a:off x="6327567" y="1426349"/>
            <a:ext cx="163080" cy="163382"/>
            <a:chOff x="6528159" y="4437112"/>
            <a:chExt cx="360040" cy="360040"/>
          </a:xfrm>
        </p:grpSpPr>
        <p:sp>
          <p:nvSpPr>
            <p:cNvPr id="162" name="Oval 58"/>
            <p:cNvSpPr/>
            <p:nvPr/>
          </p:nvSpPr>
          <p:spPr>
            <a:xfrm>
              <a:off x="6527430" y="4437699"/>
              <a:ext cx="360119" cy="359453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7" name="Oval 59"/>
            <p:cNvSpPr/>
            <p:nvPr/>
          </p:nvSpPr>
          <p:spPr>
            <a:xfrm>
              <a:off x="6608918" y="4519036"/>
              <a:ext cx="197144" cy="196780"/>
            </a:xfrm>
            <a:prstGeom prst="ellipse">
              <a:avLst/>
            </a:prstGeom>
            <a:noFill/>
            <a:ln>
              <a:solidFill>
                <a:srgbClr val="7474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8" name="Text Box 449"/>
          <p:cNvSpPr txBox="1">
            <a:spLocks noChangeArrowheads="1"/>
          </p:cNvSpPr>
          <p:nvPr/>
        </p:nvSpPr>
        <p:spPr bwMode="auto">
          <a:xfrm>
            <a:off x="6536631" y="1522252"/>
            <a:ext cx="88998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600" dirty="0">
                <a:solidFill>
                  <a:schemeClr val="bg2">
                    <a:lumMod val="25000"/>
                  </a:schemeClr>
                </a:solidFill>
              </a:rPr>
              <a:t>SZY Olsztyn-Mazury</a:t>
            </a:r>
          </a:p>
          <a:p>
            <a:pPr>
              <a:spcBef>
                <a:spcPct val="0"/>
              </a:spcBef>
            </a:pP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LABP SOLUS</a:t>
            </a:r>
            <a:endParaRPr lang="en-GB" sz="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2" name="Oval 59"/>
          <p:cNvSpPr/>
          <p:nvPr/>
        </p:nvSpPr>
        <p:spPr bwMode="auto">
          <a:xfrm>
            <a:off x="5428276" y="1125780"/>
            <a:ext cx="89297" cy="89297"/>
          </a:xfrm>
          <a:prstGeom prst="ellipse">
            <a:avLst/>
          </a:prstGeom>
          <a:noFill/>
          <a:ln>
            <a:solidFill>
              <a:srgbClr val="74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1" name="Oval 52"/>
          <p:cNvSpPr/>
          <p:nvPr/>
        </p:nvSpPr>
        <p:spPr bwMode="auto">
          <a:xfrm>
            <a:off x="6604663" y="2910535"/>
            <a:ext cx="89297" cy="89297"/>
          </a:xfrm>
          <a:prstGeom prst="ellipse">
            <a:avLst/>
          </a:prstGeom>
          <a:noFill/>
          <a:ln>
            <a:solidFill>
              <a:srgbClr val="74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193" name="Oval 51"/>
          <p:cNvSpPr/>
          <p:nvPr/>
        </p:nvSpPr>
        <p:spPr bwMode="auto">
          <a:xfrm>
            <a:off x="6567752" y="2874145"/>
            <a:ext cx="163116" cy="16311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2" name="Text Box 449"/>
          <p:cNvSpPr txBox="1">
            <a:spLocks noChangeArrowheads="1"/>
          </p:cNvSpPr>
          <p:nvPr/>
        </p:nvSpPr>
        <p:spPr bwMode="auto">
          <a:xfrm>
            <a:off x="5997615" y="2885845"/>
            <a:ext cx="691215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600" dirty="0">
                <a:solidFill>
                  <a:schemeClr val="bg2">
                    <a:lumMod val="25000"/>
                  </a:schemeClr>
                </a:solidFill>
              </a:rPr>
              <a:t>RDO – Radom</a:t>
            </a:r>
          </a:p>
        </p:txBody>
      </p:sp>
      <p:sp>
        <p:nvSpPr>
          <p:cNvPr id="323" name="Text Box 449"/>
          <p:cNvSpPr txBox="1">
            <a:spLocks noChangeArrowheads="1"/>
          </p:cNvSpPr>
          <p:nvPr/>
        </p:nvSpPr>
        <p:spPr bwMode="auto">
          <a:xfrm>
            <a:off x="4141307" y="1628638"/>
            <a:ext cx="659155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600" dirty="0">
                <a:solidFill>
                  <a:schemeClr val="bg2">
                    <a:lumMod val="25000"/>
                  </a:schemeClr>
                </a:solidFill>
              </a:rPr>
              <a:t>SZZ Szczecin</a:t>
            </a:r>
          </a:p>
          <a:p>
            <a:pPr>
              <a:spcBef>
                <a:spcPct val="0"/>
              </a:spcBef>
            </a:pP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ORLEN</a:t>
            </a:r>
            <a:endParaRPr lang="en-GB" sz="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7" name="pole tekstowe 196"/>
          <p:cNvSpPr txBox="1"/>
          <p:nvPr/>
        </p:nvSpPr>
        <p:spPr>
          <a:xfrm>
            <a:off x="1248210" y="846151"/>
            <a:ext cx="254373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JET A-1 </a:t>
            </a:r>
            <a:r>
              <a:rPr lang="pl-PL" sz="1600" b="1" dirty="0">
                <a:solidFill>
                  <a:schemeClr val="bg1"/>
                </a:solidFill>
              </a:rPr>
              <a:t>infrastruktura poza portami lotniczymi</a:t>
            </a:r>
          </a:p>
          <a:p>
            <a:endParaRPr lang="pl-PL" sz="1600" b="1" dirty="0">
              <a:solidFill>
                <a:schemeClr val="bg1"/>
              </a:solidFill>
            </a:endParaRPr>
          </a:p>
          <a:p>
            <a:r>
              <a:rPr lang="pl-PL" sz="1000" b="1" dirty="0">
                <a:solidFill>
                  <a:schemeClr val="bg1"/>
                </a:solidFill>
              </a:rPr>
              <a:t>Dostawy do magazynów</a:t>
            </a:r>
          </a:p>
          <a:p>
            <a:r>
              <a:rPr lang="pl-PL" sz="1000" b="1" dirty="0">
                <a:solidFill>
                  <a:schemeClr val="bg1"/>
                </a:solidFill>
              </a:rPr>
              <a:t>pośrednich transportem</a:t>
            </a:r>
          </a:p>
          <a:p>
            <a:r>
              <a:rPr lang="pl-PL" sz="1000" b="1" dirty="0">
                <a:solidFill>
                  <a:schemeClr val="bg1"/>
                </a:solidFill>
              </a:rPr>
              <a:t>kolejowym</a:t>
            </a:r>
          </a:p>
          <a:p>
            <a:endParaRPr lang="pl-PL" sz="1000" b="1" dirty="0">
              <a:solidFill>
                <a:schemeClr val="bg1"/>
              </a:solidFill>
            </a:endParaRPr>
          </a:p>
          <a:p>
            <a:r>
              <a:rPr lang="pl-PL" sz="1000" b="1" dirty="0">
                <a:solidFill>
                  <a:schemeClr val="bg1"/>
                </a:solidFill>
              </a:rPr>
              <a:t>Dostawy do lotnisk transportem drogowym z magazynów pośrednich lub z rafinerii (oprócz Portu lotniczego w Warszawie)</a:t>
            </a:r>
          </a:p>
          <a:p>
            <a:endParaRPr lang="pl-PL" sz="1000" b="1" dirty="0">
              <a:solidFill>
                <a:schemeClr val="bg1"/>
              </a:solidFill>
            </a:endParaRPr>
          </a:p>
          <a:p>
            <a:r>
              <a:rPr lang="pl-PL" sz="1000" b="1" dirty="0">
                <a:solidFill>
                  <a:schemeClr val="bg1"/>
                </a:solidFill>
              </a:rPr>
              <a:t>Dla około 20% paliwa w obrocie nie ma infrastruktury magazynowej w portach lotniczych. Dostawy realizowane są w trybie cysterna drogowa- cysterna lotniskowa.</a:t>
            </a:r>
          </a:p>
          <a:p>
            <a:endParaRPr lang="pl-PL" sz="1000" b="1" dirty="0">
              <a:solidFill>
                <a:schemeClr val="bg1"/>
              </a:solidFill>
            </a:endParaRPr>
          </a:p>
          <a:p>
            <a:endParaRPr lang="pl-PL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1" name="Text Box 449"/>
          <p:cNvSpPr txBox="1">
            <a:spLocks noChangeArrowheads="1"/>
          </p:cNvSpPr>
          <p:nvPr/>
        </p:nvSpPr>
        <p:spPr bwMode="auto">
          <a:xfrm>
            <a:off x="6122607" y="3804133"/>
            <a:ext cx="68640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600" dirty="0">
                <a:solidFill>
                  <a:schemeClr val="bg2">
                    <a:lumMod val="25000"/>
                  </a:schemeClr>
                </a:solidFill>
              </a:rPr>
              <a:t>KRK – Kraków</a:t>
            </a:r>
          </a:p>
          <a:p>
            <a:pPr>
              <a:spcBef>
                <a:spcPct val="0"/>
              </a:spcBef>
            </a:pP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ORLEN</a:t>
            </a:r>
          </a:p>
          <a:p>
            <a:pPr>
              <a:spcBef>
                <a:spcPct val="0"/>
              </a:spcBef>
            </a:pP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BGS</a:t>
            </a:r>
            <a:endParaRPr lang="en-GB" sz="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4" name="Obraz 1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020" y="748395"/>
            <a:ext cx="432000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Obraz 1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658" y="1791998"/>
            <a:ext cx="432000" cy="43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6" name="Tabela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946720"/>
              </p:ext>
            </p:extLst>
          </p:nvPr>
        </p:nvGraphicFramePr>
        <p:xfrm>
          <a:off x="5949741" y="1787469"/>
          <a:ext cx="1277452" cy="33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729">
                <a:tc>
                  <a:txBody>
                    <a:bodyPr/>
                    <a:lstStyle/>
                    <a:p>
                      <a:r>
                        <a:rPr lang="pl-PL" sz="1200" b="1" baseline="30000" dirty="0">
                          <a:solidFill>
                            <a:schemeClr val="bg1"/>
                          </a:solidFill>
                        </a:rPr>
                        <a:t>PKN ORLEN </a:t>
                      </a:r>
                    </a:p>
                  </a:txBody>
                  <a:tcPr marL="36000" marR="18000" marT="18000" marB="1800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18000" marT="18000" marB="180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7" name="Tabela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390722"/>
              </p:ext>
            </p:extLst>
          </p:nvPr>
        </p:nvGraphicFramePr>
        <p:xfrm>
          <a:off x="5743091" y="825382"/>
          <a:ext cx="1365503" cy="21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553">
                <a:tc>
                  <a:txBody>
                    <a:bodyPr/>
                    <a:lstStyle/>
                    <a:p>
                      <a:r>
                        <a:rPr lang="pl-PL" sz="1200" b="1" baseline="30000" dirty="0">
                          <a:solidFill>
                            <a:schemeClr val="bg1"/>
                          </a:solidFill>
                        </a:rPr>
                        <a:t>LOTOS </a:t>
                      </a:r>
                    </a:p>
                  </a:txBody>
                  <a:tcPr marL="36000" marR="18000" marT="18000" marB="1800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18000" marT="18000" marB="180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8" name="Group 54"/>
          <p:cNvGrpSpPr>
            <a:grpSpLocks/>
          </p:cNvGrpSpPr>
          <p:nvPr/>
        </p:nvGrpSpPr>
        <p:grpSpPr bwMode="auto">
          <a:xfrm>
            <a:off x="6985615" y="2928915"/>
            <a:ext cx="163080" cy="163382"/>
            <a:chOff x="6528159" y="4437112"/>
            <a:chExt cx="360040" cy="360040"/>
          </a:xfrm>
          <a:solidFill>
            <a:srgbClr val="29AD29"/>
          </a:solidFill>
        </p:grpSpPr>
        <p:sp>
          <p:nvSpPr>
            <p:cNvPr id="119" name="Oval 58"/>
            <p:cNvSpPr/>
            <p:nvPr/>
          </p:nvSpPr>
          <p:spPr>
            <a:xfrm>
              <a:off x="6527430" y="4437699"/>
              <a:ext cx="360119" cy="35945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Oval 59"/>
            <p:cNvSpPr/>
            <p:nvPr/>
          </p:nvSpPr>
          <p:spPr>
            <a:xfrm>
              <a:off x="6608918" y="4519036"/>
              <a:ext cx="197144" cy="196780"/>
            </a:xfrm>
            <a:prstGeom prst="ellipse">
              <a:avLst/>
            </a:prstGeom>
            <a:grpFill/>
            <a:ln>
              <a:solidFill>
                <a:srgbClr val="7474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1" name="Group 54"/>
          <p:cNvGrpSpPr>
            <a:grpSpLocks/>
          </p:cNvGrpSpPr>
          <p:nvPr/>
        </p:nvGrpSpPr>
        <p:grpSpPr bwMode="auto">
          <a:xfrm>
            <a:off x="5558044" y="3392831"/>
            <a:ext cx="163080" cy="163382"/>
            <a:chOff x="6528159" y="4437112"/>
            <a:chExt cx="360040" cy="360040"/>
          </a:xfrm>
          <a:solidFill>
            <a:srgbClr val="29AD29"/>
          </a:solidFill>
        </p:grpSpPr>
        <p:sp>
          <p:nvSpPr>
            <p:cNvPr id="122" name="Oval 58"/>
            <p:cNvSpPr/>
            <p:nvPr/>
          </p:nvSpPr>
          <p:spPr>
            <a:xfrm>
              <a:off x="6527430" y="4437699"/>
              <a:ext cx="360119" cy="35945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" name="Oval 59"/>
            <p:cNvSpPr/>
            <p:nvPr/>
          </p:nvSpPr>
          <p:spPr>
            <a:xfrm>
              <a:off x="6608918" y="4519036"/>
              <a:ext cx="197144" cy="196780"/>
            </a:xfrm>
            <a:prstGeom prst="ellipse">
              <a:avLst/>
            </a:prstGeom>
            <a:grpFill/>
            <a:ln>
              <a:solidFill>
                <a:srgbClr val="7474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4" name="Group 54"/>
          <p:cNvGrpSpPr>
            <a:grpSpLocks/>
          </p:cNvGrpSpPr>
          <p:nvPr/>
        </p:nvGrpSpPr>
        <p:grpSpPr bwMode="auto">
          <a:xfrm>
            <a:off x="6326426" y="1431372"/>
            <a:ext cx="163080" cy="163382"/>
            <a:chOff x="6528159" y="4437112"/>
            <a:chExt cx="360040" cy="360040"/>
          </a:xfrm>
          <a:solidFill>
            <a:srgbClr val="29AD29"/>
          </a:solidFill>
        </p:grpSpPr>
        <p:sp>
          <p:nvSpPr>
            <p:cNvPr id="125" name="Oval 58"/>
            <p:cNvSpPr/>
            <p:nvPr/>
          </p:nvSpPr>
          <p:spPr>
            <a:xfrm>
              <a:off x="6527430" y="4437699"/>
              <a:ext cx="360119" cy="35945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" name="Oval 59"/>
            <p:cNvSpPr/>
            <p:nvPr/>
          </p:nvSpPr>
          <p:spPr>
            <a:xfrm>
              <a:off x="6608918" y="4519036"/>
              <a:ext cx="197144" cy="196780"/>
            </a:xfrm>
            <a:prstGeom prst="ellipse">
              <a:avLst/>
            </a:prstGeom>
            <a:grpFill/>
            <a:ln>
              <a:solidFill>
                <a:srgbClr val="7474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3" name="Text Box 449"/>
          <p:cNvSpPr txBox="1">
            <a:spLocks noChangeArrowheads="1"/>
          </p:cNvSpPr>
          <p:nvPr/>
        </p:nvSpPr>
        <p:spPr bwMode="auto">
          <a:xfrm>
            <a:off x="5928735" y="3687010"/>
            <a:ext cx="78579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Orlen Olszanica </a:t>
            </a:r>
          </a:p>
          <a:p>
            <a:pPr>
              <a:spcBef>
                <a:spcPct val="0"/>
              </a:spcBef>
            </a:pP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          </a:t>
            </a:r>
            <a:endParaRPr lang="en-GB" sz="600" b="1" baseline="30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4" name="Text Box 449"/>
          <p:cNvSpPr txBox="1">
            <a:spLocks noChangeArrowheads="1"/>
          </p:cNvSpPr>
          <p:nvPr/>
        </p:nvSpPr>
        <p:spPr bwMode="auto">
          <a:xfrm>
            <a:off x="6582121" y="2079339"/>
            <a:ext cx="72968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Orlen </a:t>
            </a:r>
            <a:r>
              <a:rPr lang="pl-PL" sz="600" b="1" dirty="0" err="1">
                <a:solidFill>
                  <a:schemeClr val="bg2">
                    <a:lumMod val="25000"/>
                  </a:schemeClr>
                </a:solidFill>
              </a:rPr>
              <a:t>Aviation</a:t>
            </a: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 WAW</a:t>
            </a:r>
          </a:p>
          <a:p>
            <a:pPr>
              <a:spcBef>
                <a:spcPct val="0"/>
              </a:spcBef>
            </a:pP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GB" sz="600" b="1" baseline="30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6" name="Text Box 449"/>
          <p:cNvSpPr txBox="1">
            <a:spLocks noChangeArrowheads="1"/>
          </p:cNvSpPr>
          <p:nvPr/>
        </p:nvSpPr>
        <p:spPr bwMode="auto">
          <a:xfrm>
            <a:off x="2790946" y="4036741"/>
            <a:ext cx="899605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600" dirty="0">
                <a:solidFill>
                  <a:schemeClr val="bg1"/>
                </a:solidFill>
              </a:rPr>
              <a:t>Magazyny pośrednie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37" name="Text Box 449"/>
          <p:cNvSpPr txBox="1">
            <a:spLocks noChangeArrowheads="1"/>
          </p:cNvSpPr>
          <p:nvPr/>
        </p:nvSpPr>
        <p:spPr bwMode="auto">
          <a:xfrm>
            <a:off x="4853836" y="2770777"/>
            <a:ext cx="60465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PERN</a:t>
            </a:r>
          </a:p>
          <a:p>
            <a:pPr>
              <a:spcBef>
                <a:spcPct val="0"/>
              </a:spcBef>
            </a:pPr>
            <a:r>
              <a:rPr lang="pl-PL" sz="600" b="1" dirty="0">
                <a:solidFill>
                  <a:schemeClr val="bg2">
                    <a:lumMod val="25000"/>
                  </a:schemeClr>
                </a:solidFill>
              </a:rPr>
              <a:t> Grabowno </a:t>
            </a:r>
          </a:p>
        </p:txBody>
      </p:sp>
      <p:pic>
        <p:nvPicPr>
          <p:cNvPr id="142" name="Obraz 1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647" y="3661809"/>
            <a:ext cx="205758" cy="150889"/>
          </a:xfrm>
          <a:prstGeom prst="rect">
            <a:avLst/>
          </a:prstGeom>
        </p:spPr>
      </p:pic>
      <p:pic>
        <p:nvPicPr>
          <p:cNvPr id="143" name="Obraz 1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139" y="4006624"/>
            <a:ext cx="205758" cy="150889"/>
          </a:xfrm>
          <a:prstGeom prst="rect">
            <a:avLst/>
          </a:prstGeom>
        </p:spPr>
      </p:pic>
      <p:pic>
        <p:nvPicPr>
          <p:cNvPr id="144" name="Obraz 1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867" y="2200205"/>
            <a:ext cx="205758" cy="150889"/>
          </a:xfrm>
          <a:prstGeom prst="rect">
            <a:avLst/>
          </a:prstGeom>
        </p:spPr>
      </p:pic>
      <p:sp>
        <p:nvSpPr>
          <p:cNvPr id="102" name="pole tekstowe 101">
            <a:extLst>
              <a:ext uri="{FF2B5EF4-FFF2-40B4-BE49-F238E27FC236}">
                <a16:creationId xmlns:a16="http://schemas.microsoft.com/office/drawing/2014/main" id="{357D546C-DFB1-477A-BED3-9DA6EF55CB12}"/>
              </a:ext>
            </a:extLst>
          </p:cNvPr>
          <p:cNvSpPr txBox="1"/>
          <p:nvPr/>
        </p:nvSpPr>
        <p:spPr>
          <a:xfrm>
            <a:off x="2445923" y="173780"/>
            <a:ext cx="5722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3. JET A-1 </a:t>
            </a:r>
            <a:r>
              <a:rPr lang="pl-PL" b="1" dirty="0">
                <a:solidFill>
                  <a:schemeClr val="tx2"/>
                </a:solidFill>
              </a:rPr>
              <a:t>infrastruktura magazynowa</a:t>
            </a:r>
            <a:endParaRPr lang="en-GB" b="1" dirty="0">
              <a:solidFill>
                <a:schemeClr val="tx2"/>
              </a:solidFill>
            </a:endParaRPr>
          </a:p>
        </p:txBody>
      </p:sp>
      <p:grpSp>
        <p:nvGrpSpPr>
          <p:cNvPr id="127" name="Group 54">
            <a:extLst>
              <a:ext uri="{FF2B5EF4-FFF2-40B4-BE49-F238E27FC236}">
                <a16:creationId xmlns:a16="http://schemas.microsoft.com/office/drawing/2014/main" id="{031100CE-EE46-4EA3-A3C3-E5106406F9B4}"/>
              </a:ext>
            </a:extLst>
          </p:cNvPr>
          <p:cNvGrpSpPr>
            <a:grpSpLocks/>
          </p:cNvGrpSpPr>
          <p:nvPr/>
        </p:nvGrpSpPr>
        <p:grpSpPr bwMode="auto">
          <a:xfrm>
            <a:off x="4738263" y="2186606"/>
            <a:ext cx="163080" cy="163382"/>
            <a:chOff x="6528159" y="4437112"/>
            <a:chExt cx="360040" cy="360040"/>
          </a:xfrm>
          <a:solidFill>
            <a:srgbClr val="29AD29"/>
          </a:solidFill>
        </p:grpSpPr>
        <p:sp>
          <p:nvSpPr>
            <p:cNvPr id="128" name="Oval 58">
              <a:extLst>
                <a:ext uri="{FF2B5EF4-FFF2-40B4-BE49-F238E27FC236}">
                  <a16:creationId xmlns:a16="http://schemas.microsoft.com/office/drawing/2014/main" id="{BD691262-468C-4D79-84A0-A2BDC726AD8F}"/>
                </a:ext>
              </a:extLst>
            </p:cNvPr>
            <p:cNvSpPr/>
            <p:nvPr/>
          </p:nvSpPr>
          <p:spPr>
            <a:xfrm>
              <a:off x="6527430" y="4437699"/>
              <a:ext cx="360119" cy="35945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9" name="Oval 59">
              <a:extLst>
                <a:ext uri="{FF2B5EF4-FFF2-40B4-BE49-F238E27FC236}">
                  <a16:creationId xmlns:a16="http://schemas.microsoft.com/office/drawing/2014/main" id="{6CF41153-AF70-4863-A4E7-C95B3AF472E6}"/>
                </a:ext>
              </a:extLst>
            </p:cNvPr>
            <p:cNvSpPr/>
            <p:nvPr/>
          </p:nvSpPr>
          <p:spPr>
            <a:xfrm>
              <a:off x="6608918" y="4519036"/>
              <a:ext cx="197144" cy="196780"/>
            </a:xfrm>
            <a:prstGeom prst="ellipse">
              <a:avLst/>
            </a:prstGeom>
            <a:grpFill/>
            <a:ln>
              <a:solidFill>
                <a:srgbClr val="7474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30" name="Obraz 129">
            <a:extLst>
              <a:ext uri="{FF2B5EF4-FFF2-40B4-BE49-F238E27FC236}">
                <a16:creationId xmlns:a16="http://schemas.microsoft.com/office/drawing/2014/main" id="{9DE2A467-1ED5-4DFF-ABB5-6F45AB7FA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165" y="2846476"/>
            <a:ext cx="205758" cy="1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5954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lajd pierwszy">
  <a:themeElements>
    <a:clrScheme name="Niestandardowy 1">
      <a:dk1>
        <a:sysClr val="windowText" lastClr="000000"/>
      </a:dk1>
      <a:lt1>
        <a:sysClr val="window" lastClr="FFFFFF"/>
      </a:lt1>
      <a:dk2>
        <a:srgbClr val="1B3381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ajd pierwszy">
  <a:themeElements>
    <a:clrScheme name="Niestandardowy 1">
      <a:dk1>
        <a:sysClr val="windowText" lastClr="000000"/>
      </a:dk1>
      <a:lt1>
        <a:sysClr val="window" lastClr="FFFFFF"/>
      </a:lt1>
      <a:dk2>
        <a:srgbClr val="1B3381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1B3381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1B3381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Prezentacja LOTOS Air BP szablon</Template>
  <TotalTime>13173</TotalTime>
  <Words>1405</Words>
  <Application>Microsoft Office PowerPoint</Application>
  <PresentationFormat>Pokaz na ekranie (16:9)</PresentationFormat>
  <Paragraphs>359</Paragraphs>
  <Slides>31</Slides>
  <Notes>8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31</vt:i4>
      </vt:variant>
    </vt:vector>
  </HeadingPairs>
  <TitlesOfParts>
    <vt:vector size="42" baseType="lpstr">
      <vt:lpstr>Arial</vt:lpstr>
      <vt:lpstr>Arial Narrow</vt:lpstr>
      <vt:lpstr>Calibri</vt:lpstr>
      <vt:lpstr>Conv_UniversLTStd-Light</vt:lpstr>
      <vt:lpstr>Franklin Gothic Medium</vt:lpstr>
      <vt:lpstr>Univers 45 Light</vt:lpstr>
      <vt:lpstr>Wingdings</vt:lpstr>
      <vt:lpstr>slajd pierwszy</vt:lpstr>
      <vt:lpstr>1_slajd pierwszy</vt:lpstr>
      <vt:lpstr>Adobe Acrobat Document</vt:lpstr>
      <vt:lpstr>Dokument programu Microsoft Word</vt:lpstr>
      <vt:lpstr>Prezentacja programu PowerPoint</vt:lpstr>
      <vt:lpstr>Prezentacja programu PowerPoint</vt:lpstr>
      <vt:lpstr>Prezentacja programu PowerPoint</vt:lpstr>
      <vt:lpstr>             Wprowadzenie</vt:lpstr>
      <vt:lpstr>Konsumpcja paliwa JET A-1 w Polsce </vt:lpstr>
      <vt:lpstr>JET A-1 a inne paliwa płynne</vt:lpstr>
      <vt:lpstr>JET A-1 konsumpcja i prognozy, scenariusze</vt:lpstr>
      <vt:lpstr>Prezentacja programu PowerPoint</vt:lpstr>
      <vt:lpstr>Prezentacja programu PowerPoint</vt:lpstr>
      <vt:lpstr>Prezentacja programu PowerPoint</vt:lpstr>
      <vt:lpstr>JET- A1- Łańcuch dystrybucji </vt:lpstr>
      <vt:lpstr>Tabela minimalnych wymagań testowych JET- A1</vt:lpstr>
      <vt:lpstr>Rzeczywistość GA w zakresie paliwa</vt:lpstr>
      <vt:lpstr>Prezentacja programu PowerPoint</vt:lpstr>
      <vt:lpstr>Zarządzanie ryzykiem</vt:lpstr>
      <vt:lpstr>Przykładowa ocena ryzyka</vt:lpstr>
      <vt:lpstr>Prezentacja programu PowerPoint</vt:lpstr>
      <vt:lpstr>Prezentacja programu PowerPoint</vt:lpstr>
      <vt:lpstr>Ryzyko zanieczyszczenia produktu</vt:lpstr>
      <vt:lpstr>Prezentacja programu PowerPoint</vt:lpstr>
      <vt:lpstr>Prezentacja programu PowerPoint</vt:lpstr>
      <vt:lpstr>Prezentacja programu PowerPoint</vt:lpstr>
      <vt:lpstr>Ryzyko zmieszania</vt:lpstr>
      <vt:lpstr>                                                                                                                                                                 </vt:lpstr>
      <vt:lpstr>Prawidłowe oznakowanie samolotu</vt:lpstr>
      <vt:lpstr>Zasady obowiązujące operatora w przypadku  wątpliwości co do rodzaju paliwa</vt:lpstr>
      <vt:lpstr>Ankieta wśród Pilotów</vt:lpstr>
      <vt:lpstr>Prezentacja programu PowerPoint</vt:lpstr>
      <vt:lpstr>Standardy branżowe a struktura dokumentów w zakresie operacji i HSSE w LOTOS-Air BP Polska</vt:lpstr>
      <vt:lpstr>Prezentacja programu PowerPoint</vt:lpstr>
      <vt:lpstr>Podsumowanie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AS, ZK</dc:creator>
  <cp:lastModifiedBy>Skoracka Adrianna</cp:lastModifiedBy>
  <cp:revision>1013</cp:revision>
  <cp:lastPrinted>2018-06-08T08:49:04Z</cp:lastPrinted>
  <dcterms:created xsi:type="dcterms:W3CDTF">2014-01-16T14:20:05Z</dcterms:created>
  <dcterms:modified xsi:type="dcterms:W3CDTF">2019-04-23T09:56:22Z</dcterms:modified>
</cp:coreProperties>
</file>